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80" r:id="rId3"/>
    <p:sldId id="257" r:id="rId4"/>
    <p:sldId id="294" r:id="rId5"/>
    <p:sldId id="260" r:id="rId6"/>
    <p:sldId id="282" r:id="rId7"/>
    <p:sldId id="284" r:id="rId8"/>
    <p:sldId id="286" r:id="rId9"/>
    <p:sldId id="321" r:id="rId10"/>
    <p:sldId id="308" r:id="rId11"/>
    <p:sldId id="325" r:id="rId12"/>
    <p:sldId id="323" r:id="rId13"/>
    <p:sldId id="326" r:id="rId14"/>
    <p:sldId id="327" r:id="rId15"/>
    <p:sldId id="258" r:id="rId16"/>
    <p:sldId id="320" r:id="rId17"/>
    <p:sldId id="262" r:id="rId18"/>
    <p:sldId id="261" r:id="rId19"/>
    <p:sldId id="263" r:id="rId20"/>
    <p:sldId id="31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31359"/>
    <p:restoredTop sz="94646"/>
  </p:normalViewPr>
  <p:slideViewPr>
    <p:cSldViewPr snapToGrid="0">
      <p:cViewPr varScale="1">
        <p:scale>
          <a:sx n="98" d="100"/>
          <a:sy n="98" d="100"/>
        </p:scale>
        <p:origin x="208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9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7D376-415C-44A8-89C2-5BB4B504F545}" type="doc">
      <dgm:prSet loTypeId="urn:microsoft.com/office/officeart/2008/layout/LinedList" loCatId="list" qsTypeId="urn:microsoft.com/office/officeart/2005/8/quickstyle/simple4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3755741C-CA38-4487-A7AF-CD14D012458D}">
      <dgm:prSet/>
      <dgm:spPr/>
      <dgm:t>
        <a:bodyPr/>
        <a:lstStyle/>
        <a:p>
          <a:r>
            <a:rPr lang="en-AU" dirty="0"/>
            <a:t>Legal Rules</a:t>
          </a:r>
          <a:endParaRPr lang="en-US" dirty="0"/>
        </a:p>
      </dgm:t>
    </dgm:pt>
    <dgm:pt modelId="{CD46C943-F4F4-45E8-AA5C-87577C507F6A}" type="parTrans" cxnId="{7DC48155-7B26-4C47-B094-39B2B8350BCA}">
      <dgm:prSet/>
      <dgm:spPr/>
      <dgm:t>
        <a:bodyPr/>
        <a:lstStyle/>
        <a:p>
          <a:endParaRPr lang="en-US"/>
        </a:p>
      </dgm:t>
    </dgm:pt>
    <dgm:pt modelId="{1375A0BB-05CF-4B19-8970-1E13C6DD9F6F}" type="sibTrans" cxnId="{7DC48155-7B26-4C47-B094-39B2B8350BCA}">
      <dgm:prSet/>
      <dgm:spPr/>
      <dgm:t>
        <a:bodyPr/>
        <a:lstStyle/>
        <a:p>
          <a:endParaRPr lang="en-US"/>
        </a:p>
      </dgm:t>
    </dgm:pt>
    <dgm:pt modelId="{1F5B5997-2283-4457-AAA4-AF168D6F8E52}">
      <dgm:prSet/>
      <dgm:spPr/>
      <dgm:t>
        <a:bodyPr/>
        <a:lstStyle/>
        <a:p>
          <a:r>
            <a:rPr lang="en-AU" dirty="0"/>
            <a:t>Why?</a:t>
          </a:r>
          <a:endParaRPr lang="en-US" dirty="0"/>
        </a:p>
      </dgm:t>
    </dgm:pt>
    <dgm:pt modelId="{F9D12613-1E93-4D7B-BC46-E5BBD925FE8D}" type="parTrans" cxnId="{AFE46229-063E-4B74-84F8-DEDBB2D8C303}">
      <dgm:prSet/>
      <dgm:spPr/>
      <dgm:t>
        <a:bodyPr/>
        <a:lstStyle/>
        <a:p>
          <a:endParaRPr lang="en-US"/>
        </a:p>
      </dgm:t>
    </dgm:pt>
    <dgm:pt modelId="{34365E37-30BB-41B7-8866-FDCF4864DB69}" type="sibTrans" cxnId="{AFE46229-063E-4B74-84F8-DEDBB2D8C303}">
      <dgm:prSet/>
      <dgm:spPr/>
      <dgm:t>
        <a:bodyPr/>
        <a:lstStyle/>
        <a:p>
          <a:endParaRPr lang="en-US"/>
        </a:p>
      </dgm:t>
    </dgm:pt>
    <dgm:pt modelId="{6BDA0D72-BD81-4B71-944E-B9BB6AD327D8}">
      <dgm:prSet/>
      <dgm:spPr/>
      <dgm:t>
        <a:bodyPr/>
        <a:lstStyle/>
        <a:p>
          <a:r>
            <a:rPr lang="en-AU" dirty="0"/>
            <a:t>Issues/Challenges</a:t>
          </a:r>
          <a:endParaRPr lang="en-US" dirty="0"/>
        </a:p>
      </dgm:t>
    </dgm:pt>
    <dgm:pt modelId="{8537F086-7D50-48B5-876E-1161219863DC}" type="parTrans" cxnId="{7072AEB3-2E14-4F44-99D2-58A60186815D}">
      <dgm:prSet/>
      <dgm:spPr/>
      <dgm:t>
        <a:bodyPr/>
        <a:lstStyle/>
        <a:p>
          <a:endParaRPr lang="en-US"/>
        </a:p>
      </dgm:t>
    </dgm:pt>
    <dgm:pt modelId="{D784ADE2-30C9-4477-BC61-7B051C4E7E49}" type="sibTrans" cxnId="{7072AEB3-2E14-4F44-99D2-58A60186815D}">
      <dgm:prSet/>
      <dgm:spPr/>
      <dgm:t>
        <a:bodyPr/>
        <a:lstStyle/>
        <a:p>
          <a:endParaRPr lang="en-US"/>
        </a:p>
      </dgm:t>
    </dgm:pt>
    <dgm:pt modelId="{501493A8-32B5-462E-A48D-250610B4950E}">
      <dgm:prSet/>
      <dgm:spPr/>
      <dgm:t>
        <a:bodyPr/>
        <a:lstStyle/>
        <a:p>
          <a:r>
            <a:rPr lang="en-AU" dirty="0"/>
            <a:t>Best Practices</a:t>
          </a:r>
          <a:endParaRPr lang="en-US" dirty="0"/>
        </a:p>
      </dgm:t>
    </dgm:pt>
    <dgm:pt modelId="{885911AD-6A1D-45A9-8FF6-924385A0CD6D}" type="parTrans" cxnId="{036DF32B-8BC1-452A-8537-4FAE1BB97931}">
      <dgm:prSet/>
      <dgm:spPr/>
      <dgm:t>
        <a:bodyPr/>
        <a:lstStyle/>
        <a:p>
          <a:endParaRPr lang="en-US"/>
        </a:p>
      </dgm:t>
    </dgm:pt>
    <dgm:pt modelId="{2894E7C2-9703-4702-B563-AEFAA08E05F0}" type="sibTrans" cxnId="{036DF32B-8BC1-452A-8537-4FAE1BB97931}">
      <dgm:prSet/>
      <dgm:spPr/>
      <dgm:t>
        <a:bodyPr/>
        <a:lstStyle/>
        <a:p>
          <a:endParaRPr lang="en-US"/>
        </a:p>
      </dgm:t>
    </dgm:pt>
    <dgm:pt modelId="{7379D4F8-BD3A-401C-9FE2-552B6EB1372F}">
      <dgm:prSet/>
      <dgm:spPr/>
      <dgm:t>
        <a:bodyPr/>
        <a:lstStyle/>
        <a:p>
          <a:r>
            <a:rPr lang="en-AU" dirty="0"/>
            <a:t>Conclusion</a:t>
          </a:r>
          <a:endParaRPr lang="en-US" dirty="0"/>
        </a:p>
      </dgm:t>
    </dgm:pt>
    <dgm:pt modelId="{A6613391-0F4C-4BF3-B303-F7FB39BB821B}" type="parTrans" cxnId="{5A1685E0-EBA7-4910-A8EF-ABB15C2B9D8E}">
      <dgm:prSet/>
      <dgm:spPr/>
      <dgm:t>
        <a:bodyPr/>
        <a:lstStyle/>
        <a:p>
          <a:endParaRPr lang="en-US"/>
        </a:p>
      </dgm:t>
    </dgm:pt>
    <dgm:pt modelId="{42FF010D-4F03-49DB-913F-DCE232D51B3C}" type="sibTrans" cxnId="{5A1685E0-EBA7-4910-A8EF-ABB15C2B9D8E}">
      <dgm:prSet/>
      <dgm:spPr/>
      <dgm:t>
        <a:bodyPr/>
        <a:lstStyle/>
        <a:p>
          <a:endParaRPr lang="en-US"/>
        </a:p>
      </dgm:t>
    </dgm:pt>
    <dgm:pt modelId="{962770CB-D9F8-054C-B1C5-660EBBD57E36}" type="pres">
      <dgm:prSet presAssocID="{F8C7D376-415C-44A8-89C2-5BB4B504F545}" presName="vert0" presStyleCnt="0">
        <dgm:presLayoutVars>
          <dgm:dir/>
          <dgm:animOne val="branch"/>
          <dgm:animLvl val="lvl"/>
        </dgm:presLayoutVars>
      </dgm:prSet>
      <dgm:spPr/>
    </dgm:pt>
    <dgm:pt modelId="{795EF300-49B3-1544-83B8-650E11146484}" type="pres">
      <dgm:prSet presAssocID="{3755741C-CA38-4487-A7AF-CD14D012458D}" presName="thickLine" presStyleLbl="alignNode1" presStyleIdx="0" presStyleCnt="5"/>
      <dgm:spPr/>
    </dgm:pt>
    <dgm:pt modelId="{B573E45A-5DE8-7246-80C5-D24B4D296F03}" type="pres">
      <dgm:prSet presAssocID="{3755741C-CA38-4487-A7AF-CD14D012458D}" presName="horz1" presStyleCnt="0"/>
      <dgm:spPr/>
    </dgm:pt>
    <dgm:pt modelId="{EBBCDB9D-5BCA-FC4A-95CE-3085DFE43F08}" type="pres">
      <dgm:prSet presAssocID="{3755741C-CA38-4487-A7AF-CD14D012458D}" presName="tx1" presStyleLbl="revTx" presStyleIdx="0" presStyleCnt="5"/>
      <dgm:spPr/>
    </dgm:pt>
    <dgm:pt modelId="{8831D376-803D-BA4E-803D-441A0304C79F}" type="pres">
      <dgm:prSet presAssocID="{3755741C-CA38-4487-A7AF-CD14D012458D}" presName="vert1" presStyleCnt="0"/>
      <dgm:spPr/>
    </dgm:pt>
    <dgm:pt modelId="{293774AD-AD46-7641-8384-74B8207237A0}" type="pres">
      <dgm:prSet presAssocID="{1F5B5997-2283-4457-AAA4-AF168D6F8E52}" presName="thickLine" presStyleLbl="alignNode1" presStyleIdx="1" presStyleCnt="5"/>
      <dgm:spPr/>
    </dgm:pt>
    <dgm:pt modelId="{C633AF2E-33E1-BD44-8E45-9FC179896ACA}" type="pres">
      <dgm:prSet presAssocID="{1F5B5997-2283-4457-AAA4-AF168D6F8E52}" presName="horz1" presStyleCnt="0"/>
      <dgm:spPr/>
    </dgm:pt>
    <dgm:pt modelId="{713DDBBD-11B8-2043-8D45-3DFE72C81D1C}" type="pres">
      <dgm:prSet presAssocID="{1F5B5997-2283-4457-AAA4-AF168D6F8E52}" presName="tx1" presStyleLbl="revTx" presStyleIdx="1" presStyleCnt="5"/>
      <dgm:spPr/>
    </dgm:pt>
    <dgm:pt modelId="{AF02117E-BAF7-F342-B552-F007130D81F3}" type="pres">
      <dgm:prSet presAssocID="{1F5B5997-2283-4457-AAA4-AF168D6F8E52}" presName="vert1" presStyleCnt="0"/>
      <dgm:spPr/>
    </dgm:pt>
    <dgm:pt modelId="{969015EC-B41E-6940-8466-7EEC3667064B}" type="pres">
      <dgm:prSet presAssocID="{6BDA0D72-BD81-4B71-944E-B9BB6AD327D8}" presName="thickLine" presStyleLbl="alignNode1" presStyleIdx="2" presStyleCnt="5"/>
      <dgm:spPr/>
    </dgm:pt>
    <dgm:pt modelId="{88DE61EC-D3C9-F54C-BBA4-EC107CBA961A}" type="pres">
      <dgm:prSet presAssocID="{6BDA0D72-BD81-4B71-944E-B9BB6AD327D8}" presName="horz1" presStyleCnt="0"/>
      <dgm:spPr/>
    </dgm:pt>
    <dgm:pt modelId="{B74A35FC-C4E4-4040-9213-ADE6B54182B4}" type="pres">
      <dgm:prSet presAssocID="{6BDA0D72-BD81-4B71-944E-B9BB6AD327D8}" presName="tx1" presStyleLbl="revTx" presStyleIdx="2" presStyleCnt="5"/>
      <dgm:spPr/>
    </dgm:pt>
    <dgm:pt modelId="{836807E3-CD23-8F49-B5E7-4A09876678CC}" type="pres">
      <dgm:prSet presAssocID="{6BDA0D72-BD81-4B71-944E-B9BB6AD327D8}" presName="vert1" presStyleCnt="0"/>
      <dgm:spPr/>
    </dgm:pt>
    <dgm:pt modelId="{B4226C34-8E81-2D40-A181-AC9175486DB0}" type="pres">
      <dgm:prSet presAssocID="{501493A8-32B5-462E-A48D-250610B4950E}" presName="thickLine" presStyleLbl="alignNode1" presStyleIdx="3" presStyleCnt="5"/>
      <dgm:spPr/>
    </dgm:pt>
    <dgm:pt modelId="{01B98C02-8804-3A41-967F-AA48DD7385C1}" type="pres">
      <dgm:prSet presAssocID="{501493A8-32B5-462E-A48D-250610B4950E}" presName="horz1" presStyleCnt="0"/>
      <dgm:spPr/>
    </dgm:pt>
    <dgm:pt modelId="{2F53EFC1-465C-7A41-BB31-23A66EE36294}" type="pres">
      <dgm:prSet presAssocID="{501493A8-32B5-462E-A48D-250610B4950E}" presName="tx1" presStyleLbl="revTx" presStyleIdx="3" presStyleCnt="5"/>
      <dgm:spPr/>
    </dgm:pt>
    <dgm:pt modelId="{4D9CBB0A-6FFA-5548-A5C6-210EC2FCA0BD}" type="pres">
      <dgm:prSet presAssocID="{501493A8-32B5-462E-A48D-250610B4950E}" presName="vert1" presStyleCnt="0"/>
      <dgm:spPr/>
    </dgm:pt>
    <dgm:pt modelId="{46A70D27-306C-5047-A1C2-D5C46072B12A}" type="pres">
      <dgm:prSet presAssocID="{7379D4F8-BD3A-401C-9FE2-552B6EB1372F}" presName="thickLine" presStyleLbl="alignNode1" presStyleIdx="4" presStyleCnt="5"/>
      <dgm:spPr/>
    </dgm:pt>
    <dgm:pt modelId="{96BF7C46-1FDD-5F43-A742-AF9DDFDD4CAF}" type="pres">
      <dgm:prSet presAssocID="{7379D4F8-BD3A-401C-9FE2-552B6EB1372F}" presName="horz1" presStyleCnt="0"/>
      <dgm:spPr/>
    </dgm:pt>
    <dgm:pt modelId="{AB4CBD80-C69C-FE4B-82C9-75221C5843D0}" type="pres">
      <dgm:prSet presAssocID="{7379D4F8-BD3A-401C-9FE2-552B6EB1372F}" presName="tx1" presStyleLbl="revTx" presStyleIdx="4" presStyleCnt="5"/>
      <dgm:spPr/>
    </dgm:pt>
    <dgm:pt modelId="{C42A5F42-B5C6-B246-85F2-15CB782E682A}" type="pres">
      <dgm:prSet presAssocID="{7379D4F8-BD3A-401C-9FE2-552B6EB1372F}" presName="vert1" presStyleCnt="0"/>
      <dgm:spPr/>
    </dgm:pt>
  </dgm:ptLst>
  <dgm:cxnLst>
    <dgm:cxn modelId="{0D311914-FABA-AB4B-B3FD-932DBC6F2E8D}" type="presOf" srcId="{F8C7D376-415C-44A8-89C2-5BB4B504F545}" destId="{962770CB-D9F8-054C-B1C5-660EBBD57E36}" srcOrd="0" destOrd="0" presId="urn:microsoft.com/office/officeart/2008/layout/LinedList"/>
    <dgm:cxn modelId="{0B090421-00CF-CB40-9222-F5C2D428910A}" type="presOf" srcId="{1F5B5997-2283-4457-AAA4-AF168D6F8E52}" destId="{713DDBBD-11B8-2043-8D45-3DFE72C81D1C}" srcOrd="0" destOrd="0" presId="urn:microsoft.com/office/officeart/2008/layout/LinedList"/>
    <dgm:cxn modelId="{AFE46229-063E-4B74-84F8-DEDBB2D8C303}" srcId="{F8C7D376-415C-44A8-89C2-5BB4B504F545}" destId="{1F5B5997-2283-4457-AAA4-AF168D6F8E52}" srcOrd="1" destOrd="0" parTransId="{F9D12613-1E93-4D7B-BC46-E5BBD925FE8D}" sibTransId="{34365E37-30BB-41B7-8866-FDCF4864DB69}"/>
    <dgm:cxn modelId="{036DF32B-8BC1-452A-8537-4FAE1BB97931}" srcId="{F8C7D376-415C-44A8-89C2-5BB4B504F545}" destId="{501493A8-32B5-462E-A48D-250610B4950E}" srcOrd="3" destOrd="0" parTransId="{885911AD-6A1D-45A9-8FF6-924385A0CD6D}" sibTransId="{2894E7C2-9703-4702-B563-AEFAA08E05F0}"/>
    <dgm:cxn modelId="{E3640B53-6ABA-6447-9094-7EDA64A58098}" type="presOf" srcId="{6BDA0D72-BD81-4B71-944E-B9BB6AD327D8}" destId="{B74A35FC-C4E4-4040-9213-ADE6B54182B4}" srcOrd="0" destOrd="0" presId="urn:microsoft.com/office/officeart/2008/layout/LinedList"/>
    <dgm:cxn modelId="{7DC48155-7B26-4C47-B094-39B2B8350BCA}" srcId="{F8C7D376-415C-44A8-89C2-5BB4B504F545}" destId="{3755741C-CA38-4487-A7AF-CD14D012458D}" srcOrd="0" destOrd="0" parTransId="{CD46C943-F4F4-45E8-AA5C-87577C507F6A}" sibTransId="{1375A0BB-05CF-4B19-8970-1E13C6DD9F6F}"/>
    <dgm:cxn modelId="{6F600975-5843-B24E-A384-0B090917E879}" type="presOf" srcId="{501493A8-32B5-462E-A48D-250610B4950E}" destId="{2F53EFC1-465C-7A41-BB31-23A66EE36294}" srcOrd="0" destOrd="0" presId="urn:microsoft.com/office/officeart/2008/layout/LinedList"/>
    <dgm:cxn modelId="{53251C9F-BDBC-1147-B596-03716D15633F}" type="presOf" srcId="{3755741C-CA38-4487-A7AF-CD14D012458D}" destId="{EBBCDB9D-5BCA-FC4A-95CE-3085DFE43F08}" srcOrd="0" destOrd="0" presId="urn:microsoft.com/office/officeart/2008/layout/LinedList"/>
    <dgm:cxn modelId="{7072AEB3-2E14-4F44-99D2-58A60186815D}" srcId="{F8C7D376-415C-44A8-89C2-5BB4B504F545}" destId="{6BDA0D72-BD81-4B71-944E-B9BB6AD327D8}" srcOrd="2" destOrd="0" parTransId="{8537F086-7D50-48B5-876E-1161219863DC}" sibTransId="{D784ADE2-30C9-4477-BC61-7B051C4E7E49}"/>
    <dgm:cxn modelId="{1EBD82D1-5D41-3E4D-AE77-9CFCB40B39B9}" type="presOf" srcId="{7379D4F8-BD3A-401C-9FE2-552B6EB1372F}" destId="{AB4CBD80-C69C-FE4B-82C9-75221C5843D0}" srcOrd="0" destOrd="0" presId="urn:microsoft.com/office/officeart/2008/layout/LinedList"/>
    <dgm:cxn modelId="{5A1685E0-EBA7-4910-A8EF-ABB15C2B9D8E}" srcId="{F8C7D376-415C-44A8-89C2-5BB4B504F545}" destId="{7379D4F8-BD3A-401C-9FE2-552B6EB1372F}" srcOrd="4" destOrd="0" parTransId="{A6613391-0F4C-4BF3-B303-F7FB39BB821B}" sibTransId="{42FF010D-4F03-49DB-913F-DCE232D51B3C}"/>
    <dgm:cxn modelId="{00BA5F83-2A03-2A4E-8807-F0375C2A3456}" type="presParOf" srcId="{962770CB-D9F8-054C-B1C5-660EBBD57E36}" destId="{795EF300-49B3-1544-83B8-650E11146484}" srcOrd="0" destOrd="0" presId="urn:microsoft.com/office/officeart/2008/layout/LinedList"/>
    <dgm:cxn modelId="{4A1DE039-AD70-F44C-A936-B6D2D16CD386}" type="presParOf" srcId="{962770CB-D9F8-054C-B1C5-660EBBD57E36}" destId="{B573E45A-5DE8-7246-80C5-D24B4D296F03}" srcOrd="1" destOrd="0" presId="urn:microsoft.com/office/officeart/2008/layout/LinedList"/>
    <dgm:cxn modelId="{0510CD92-EA37-9E4A-82EC-1E02D800B774}" type="presParOf" srcId="{B573E45A-5DE8-7246-80C5-D24B4D296F03}" destId="{EBBCDB9D-5BCA-FC4A-95CE-3085DFE43F08}" srcOrd="0" destOrd="0" presId="urn:microsoft.com/office/officeart/2008/layout/LinedList"/>
    <dgm:cxn modelId="{163027A3-04DC-FC48-A7DA-354711B95F9A}" type="presParOf" srcId="{B573E45A-5DE8-7246-80C5-D24B4D296F03}" destId="{8831D376-803D-BA4E-803D-441A0304C79F}" srcOrd="1" destOrd="0" presId="urn:microsoft.com/office/officeart/2008/layout/LinedList"/>
    <dgm:cxn modelId="{0DD77753-B7A7-A643-92DF-3360A6D2C2E8}" type="presParOf" srcId="{962770CB-D9F8-054C-B1C5-660EBBD57E36}" destId="{293774AD-AD46-7641-8384-74B8207237A0}" srcOrd="2" destOrd="0" presId="urn:microsoft.com/office/officeart/2008/layout/LinedList"/>
    <dgm:cxn modelId="{71F2594D-6686-2442-B0C4-C443C1FBD8A2}" type="presParOf" srcId="{962770CB-D9F8-054C-B1C5-660EBBD57E36}" destId="{C633AF2E-33E1-BD44-8E45-9FC179896ACA}" srcOrd="3" destOrd="0" presId="urn:microsoft.com/office/officeart/2008/layout/LinedList"/>
    <dgm:cxn modelId="{8A84111D-FB55-1A4F-9C73-4CCAB71AB14A}" type="presParOf" srcId="{C633AF2E-33E1-BD44-8E45-9FC179896ACA}" destId="{713DDBBD-11B8-2043-8D45-3DFE72C81D1C}" srcOrd="0" destOrd="0" presId="urn:microsoft.com/office/officeart/2008/layout/LinedList"/>
    <dgm:cxn modelId="{F1564148-675A-8A4A-A7C3-64B2E5F87CD1}" type="presParOf" srcId="{C633AF2E-33E1-BD44-8E45-9FC179896ACA}" destId="{AF02117E-BAF7-F342-B552-F007130D81F3}" srcOrd="1" destOrd="0" presId="urn:microsoft.com/office/officeart/2008/layout/LinedList"/>
    <dgm:cxn modelId="{C0CDCE38-3277-BC47-93E1-FCE20360E5C2}" type="presParOf" srcId="{962770CB-D9F8-054C-B1C5-660EBBD57E36}" destId="{969015EC-B41E-6940-8466-7EEC3667064B}" srcOrd="4" destOrd="0" presId="urn:microsoft.com/office/officeart/2008/layout/LinedList"/>
    <dgm:cxn modelId="{BC87688D-6B05-B74F-A61B-8A342E884CFE}" type="presParOf" srcId="{962770CB-D9F8-054C-B1C5-660EBBD57E36}" destId="{88DE61EC-D3C9-F54C-BBA4-EC107CBA961A}" srcOrd="5" destOrd="0" presId="urn:microsoft.com/office/officeart/2008/layout/LinedList"/>
    <dgm:cxn modelId="{D6FA9334-51FB-C94E-B7B4-81EF7D6165EC}" type="presParOf" srcId="{88DE61EC-D3C9-F54C-BBA4-EC107CBA961A}" destId="{B74A35FC-C4E4-4040-9213-ADE6B54182B4}" srcOrd="0" destOrd="0" presId="urn:microsoft.com/office/officeart/2008/layout/LinedList"/>
    <dgm:cxn modelId="{CB94BB43-42DD-F54F-AAC2-AE5AD4BD1FE6}" type="presParOf" srcId="{88DE61EC-D3C9-F54C-BBA4-EC107CBA961A}" destId="{836807E3-CD23-8F49-B5E7-4A09876678CC}" srcOrd="1" destOrd="0" presId="urn:microsoft.com/office/officeart/2008/layout/LinedList"/>
    <dgm:cxn modelId="{3EDDAEEF-16DF-3449-AB4A-498D2151962C}" type="presParOf" srcId="{962770CB-D9F8-054C-B1C5-660EBBD57E36}" destId="{B4226C34-8E81-2D40-A181-AC9175486DB0}" srcOrd="6" destOrd="0" presId="urn:microsoft.com/office/officeart/2008/layout/LinedList"/>
    <dgm:cxn modelId="{1520FD47-F9F0-484D-8D2B-8063FCBBE225}" type="presParOf" srcId="{962770CB-D9F8-054C-B1C5-660EBBD57E36}" destId="{01B98C02-8804-3A41-967F-AA48DD7385C1}" srcOrd="7" destOrd="0" presId="urn:microsoft.com/office/officeart/2008/layout/LinedList"/>
    <dgm:cxn modelId="{9EE986A8-D2FF-B147-B25A-7FCCDD1CAC38}" type="presParOf" srcId="{01B98C02-8804-3A41-967F-AA48DD7385C1}" destId="{2F53EFC1-465C-7A41-BB31-23A66EE36294}" srcOrd="0" destOrd="0" presId="urn:microsoft.com/office/officeart/2008/layout/LinedList"/>
    <dgm:cxn modelId="{BCC06EC9-588B-A243-80D8-F9200420663F}" type="presParOf" srcId="{01B98C02-8804-3A41-967F-AA48DD7385C1}" destId="{4D9CBB0A-6FFA-5548-A5C6-210EC2FCA0BD}" srcOrd="1" destOrd="0" presId="urn:microsoft.com/office/officeart/2008/layout/LinedList"/>
    <dgm:cxn modelId="{5D25AC1C-4EA9-F543-BCC2-7AA32912782C}" type="presParOf" srcId="{962770CB-D9F8-054C-B1C5-660EBBD57E36}" destId="{46A70D27-306C-5047-A1C2-D5C46072B12A}" srcOrd="8" destOrd="0" presId="urn:microsoft.com/office/officeart/2008/layout/LinedList"/>
    <dgm:cxn modelId="{F72B9C7C-C27B-564A-9CE4-8D35A1641D72}" type="presParOf" srcId="{962770CB-D9F8-054C-B1C5-660EBBD57E36}" destId="{96BF7C46-1FDD-5F43-A742-AF9DDFDD4CAF}" srcOrd="9" destOrd="0" presId="urn:microsoft.com/office/officeart/2008/layout/LinedList"/>
    <dgm:cxn modelId="{7C43A56B-7EED-C145-94C8-DC7EE6A7D8E4}" type="presParOf" srcId="{96BF7C46-1FDD-5F43-A742-AF9DDFDD4CAF}" destId="{AB4CBD80-C69C-FE4B-82C9-75221C5843D0}" srcOrd="0" destOrd="0" presId="urn:microsoft.com/office/officeart/2008/layout/LinedList"/>
    <dgm:cxn modelId="{716202B8-A765-5945-BB56-A9E99BDE7653}" type="presParOf" srcId="{96BF7C46-1FDD-5F43-A742-AF9DDFDD4CAF}" destId="{C42A5F42-B5C6-B246-85F2-15CB782E682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0D9305-AD20-4C49-AD3E-3D155158E1E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2501426-9409-4CC6-A3B0-2BD66CD013B1}">
      <dgm:prSet/>
      <dgm:spPr/>
      <dgm:t>
        <a:bodyPr/>
        <a:lstStyle/>
        <a:p>
          <a:r>
            <a:rPr lang="en-US" dirty="0"/>
            <a:t>Pre-pandemic – up to 1/3 experts testifying remotely in some jurisdictions</a:t>
          </a:r>
        </a:p>
      </dgm:t>
    </dgm:pt>
    <dgm:pt modelId="{2A71F67A-28B7-422C-BF88-92F97222682F}" type="parTrans" cxnId="{A2904838-6052-43E9-98C6-77E0A3F57F34}">
      <dgm:prSet/>
      <dgm:spPr/>
      <dgm:t>
        <a:bodyPr/>
        <a:lstStyle/>
        <a:p>
          <a:endParaRPr lang="en-US"/>
        </a:p>
      </dgm:t>
    </dgm:pt>
    <dgm:pt modelId="{77FD9D0E-BDF3-4C35-9BFC-07311345DD76}" type="sibTrans" cxnId="{A2904838-6052-43E9-98C6-77E0A3F57F34}">
      <dgm:prSet/>
      <dgm:spPr/>
      <dgm:t>
        <a:bodyPr/>
        <a:lstStyle/>
        <a:p>
          <a:endParaRPr lang="en-US"/>
        </a:p>
      </dgm:t>
    </dgm:pt>
    <dgm:pt modelId="{EE393A1C-0E0C-4500-8CC8-7714772FA988}">
      <dgm:prSet/>
      <dgm:spPr/>
      <dgm:t>
        <a:bodyPr/>
        <a:lstStyle/>
        <a:p>
          <a:r>
            <a:rPr lang="en-US" dirty="0"/>
            <a:t>Post-pandemic – increase?</a:t>
          </a:r>
        </a:p>
      </dgm:t>
    </dgm:pt>
    <dgm:pt modelId="{BA7D7CD1-0558-4A06-8411-AEF16D69CD42}" type="parTrans" cxnId="{C8204AB9-6D3A-473F-B153-5980E08BB82D}">
      <dgm:prSet/>
      <dgm:spPr/>
      <dgm:t>
        <a:bodyPr/>
        <a:lstStyle/>
        <a:p>
          <a:endParaRPr lang="en-US"/>
        </a:p>
      </dgm:t>
    </dgm:pt>
    <dgm:pt modelId="{9BE96628-4A1B-4117-99EC-9B7681AC2143}" type="sibTrans" cxnId="{C8204AB9-6D3A-473F-B153-5980E08BB82D}">
      <dgm:prSet/>
      <dgm:spPr/>
      <dgm:t>
        <a:bodyPr/>
        <a:lstStyle/>
        <a:p>
          <a:endParaRPr lang="en-US"/>
        </a:p>
      </dgm:t>
    </dgm:pt>
    <dgm:pt modelId="{301945B3-5AC1-4A4B-8BD4-F4259F1C498D}">
      <dgm:prSet/>
      <dgm:spPr/>
      <dgm:t>
        <a:bodyPr/>
        <a:lstStyle/>
        <a:p>
          <a:r>
            <a:rPr lang="en-US" dirty="0"/>
            <a:t>Forensic &amp; medical experts - often</a:t>
          </a:r>
        </a:p>
      </dgm:t>
    </dgm:pt>
    <dgm:pt modelId="{A44CCA9E-9F14-4888-8815-CEF7FD48A42F}" type="parTrans" cxnId="{AD13A293-5304-4690-8F4A-1A260FEDBE02}">
      <dgm:prSet/>
      <dgm:spPr/>
      <dgm:t>
        <a:bodyPr/>
        <a:lstStyle/>
        <a:p>
          <a:endParaRPr lang="en-US"/>
        </a:p>
      </dgm:t>
    </dgm:pt>
    <dgm:pt modelId="{332A5972-B670-480E-8DA5-054916852C2C}" type="sibTrans" cxnId="{AD13A293-5304-4690-8F4A-1A260FEDBE02}">
      <dgm:prSet/>
      <dgm:spPr/>
      <dgm:t>
        <a:bodyPr/>
        <a:lstStyle/>
        <a:p>
          <a:endParaRPr lang="en-US"/>
        </a:p>
      </dgm:t>
    </dgm:pt>
    <dgm:pt modelId="{78D5DD3D-5758-3A48-A83A-81F00C6430BC}" type="pres">
      <dgm:prSet presAssocID="{8B0D9305-AD20-4C49-AD3E-3D155158E1E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2D174B4-D142-7C47-AAB3-59E1BF4D4482}" type="pres">
      <dgm:prSet presAssocID="{F2501426-9409-4CC6-A3B0-2BD66CD013B1}" presName="hierRoot1" presStyleCnt="0"/>
      <dgm:spPr/>
    </dgm:pt>
    <dgm:pt modelId="{B31D4CC7-860E-304F-AE19-9F8C0CA37DEA}" type="pres">
      <dgm:prSet presAssocID="{F2501426-9409-4CC6-A3B0-2BD66CD013B1}" presName="composite" presStyleCnt="0"/>
      <dgm:spPr/>
    </dgm:pt>
    <dgm:pt modelId="{456565D3-CC69-0B4E-A4CE-53877AC490D1}" type="pres">
      <dgm:prSet presAssocID="{F2501426-9409-4CC6-A3B0-2BD66CD013B1}" presName="background" presStyleLbl="node0" presStyleIdx="0" presStyleCnt="3"/>
      <dgm:spPr/>
    </dgm:pt>
    <dgm:pt modelId="{EE58C097-ADCB-4B4E-B31A-8C946CF34DBE}" type="pres">
      <dgm:prSet presAssocID="{F2501426-9409-4CC6-A3B0-2BD66CD013B1}" presName="text" presStyleLbl="fgAcc0" presStyleIdx="0" presStyleCnt="3">
        <dgm:presLayoutVars>
          <dgm:chPref val="3"/>
        </dgm:presLayoutVars>
      </dgm:prSet>
      <dgm:spPr/>
    </dgm:pt>
    <dgm:pt modelId="{763D0B79-1C74-ED49-985D-20CCF8812C8E}" type="pres">
      <dgm:prSet presAssocID="{F2501426-9409-4CC6-A3B0-2BD66CD013B1}" presName="hierChild2" presStyleCnt="0"/>
      <dgm:spPr/>
    </dgm:pt>
    <dgm:pt modelId="{0A03931C-E2F0-CA4F-95E6-D685CCA70016}" type="pres">
      <dgm:prSet presAssocID="{EE393A1C-0E0C-4500-8CC8-7714772FA988}" presName="hierRoot1" presStyleCnt="0"/>
      <dgm:spPr/>
    </dgm:pt>
    <dgm:pt modelId="{32B53D79-DF3E-C44D-A392-3C41908B0647}" type="pres">
      <dgm:prSet presAssocID="{EE393A1C-0E0C-4500-8CC8-7714772FA988}" presName="composite" presStyleCnt="0"/>
      <dgm:spPr/>
    </dgm:pt>
    <dgm:pt modelId="{A43C4AFD-1F32-9348-BAEF-737B82E4824D}" type="pres">
      <dgm:prSet presAssocID="{EE393A1C-0E0C-4500-8CC8-7714772FA988}" presName="background" presStyleLbl="node0" presStyleIdx="1" presStyleCnt="3"/>
      <dgm:spPr/>
    </dgm:pt>
    <dgm:pt modelId="{D79F8BBC-C25C-0546-9C59-6EAB6F0D0129}" type="pres">
      <dgm:prSet presAssocID="{EE393A1C-0E0C-4500-8CC8-7714772FA988}" presName="text" presStyleLbl="fgAcc0" presStyleIdx="1" presStyleCnt="3">
        <dgm:presLayoutVars>
          <dgm:chPref val="3"/>
        </dgm:presLayoutVars>
      </dgm:prSet>
      <dgm:spPr/>
    </dgm:pt>
    <dgm:pt modelId="{77A5CE93-5022-5B41-8D15-509C8BC82786}" type="pres">
      <dgm:prSet presAssocID="{EE393A1C-0E0C-4500-8CC8-7714772FA988}" presName="hierChild2" presStyleCnt="0"/>
      <dgm:spPr/>
    </dgm:pt>
    <dgm:pt modelId="{DCA3BF6D-84E3-1E4A-8EC8-4D542C828F05}" type="pres">
      <dgm:prSet presAssocID="{301945B3-5AC1-4A4B-8BD4-F4259F1C498D}" presName="hierRoot1" presStyleCnt="0"/>
      <dgm:spPr/>
    </dgm:pt>
    <dgm:pt modelId="{400D21F1-3009-5345-87C5-C8DDBDCACB9A}" type="pres">
      <dgm:prSet presAssocID="{301945B3-5AC1-4A4B-8BD4-F4259F1C498D}" presName="composite" presStyleCnt="0"/>
      <dgm:spPr/>
    </dgm:pt>
    <dgm:pt modelId="{5E1663BF-45A5-E34D-99D1-09BFB12B54D7}" type="pres">
      <dgm:prSet presAssocID="{301945B3-5AC1-4A4B-8BD4-F4259F1C498D}" presName="background" presStyleLbl="node0" presStyleIdx="2" presStyleCnt="3"/>
      <dgm:spPr/>
    </dgm:pt>
    <dgm:pt modelId="{667AFC57-88BE-3043-AEF2-C8505744FE98}" type="pres">
      <dgm:prSet presAssocID="{301945B3-5AC1-4A4B-8BD4-F4259F1C498D}" presName="text" presStyleLbl="fgAcc0" presStyleIdx="2" presStyleCnt="3">
        <dgm:presLayoutVars>
          <dgm:chPref val="3"/>
        </dgm:presLayoutVars>
      </dgm:prSet>
      <dgm:spPr/>
    </dgm:pt>
    <dgm:pt modelId="{E06101EE-1B69-EA4A-A0FF-B090DEA56FA1}" type="pres">
      <dgm:prSet presAssocID="{301945B3-5AC1-4A4B-8BD4-F4259F1C498D}" presName="hierChild2" presStyleCnt="0"/>
      <dgm:spPr/>
    </dgm:pt>
  </dgm:ptLst>
  <dgm:cxnLst>
    <dgm:cxn modelId="{A2904838-6052-43E9-98C6-77E0A3F57F34}" srcId="{8B0D9305-AD20-4C49-AD3E-3D155158E1EF}" destId="{F2501426-9409-4CC6-A3B0-2BD66CD013B1}" srcOrd="0" destOrd="0" parTransId="{2A71F67A-28B7-422C-BF88-92F97222682F}" sibTransId="{77FD9D0E-BDF3-4C35-9BFC-07311345DD76}"/>
    <dgm:cxn modelId="{4CE9EE72-CC0C-8143-9613-35326A51AE8F}" type="presOf" srcId="{8B0D9305-AD20-4C49-AD3E-3D155158E1EF}" destId="{78D5DD3D-5758-3A48-A83A-81F00C6430BC}" srcOrd="0" destOrd="0" presId="urn:microsoft.com/office/officeart/2005/8/layout/hierarchy1"/>
    <dgm:cxn modelId="{2E42218A-E195-8D49-81DE-E94931C33E77}" type="presOf" srcId="{301945B3-5AC1-4A4B-8BD4-F4259F1C498D}" destId="{667AFC57-88BE-3043-AEF2-C8505744FE98}" srcOrd="0" destOrd="0" presId="urn:microsoft.com/office/officeart/2005/8/layout/hierarchy1"/>
    <dgm:cxn modelId="{7C1B8390-D4B6-9F4E-B205-B1D63B6014AC}" type="presOf" srcId="{EE393A1C-0E0C-4500-8CC8-7714772FA988}" destId="{D79F8BBC-C25C-0546-9C59-6EAB6F0D0129}" srcOrd="0" destOrd="0" presId="urn:microsoft.com/office/officeart/2005/8/layout/hierarchy1"/>
    <dgm:cxn modelId="{AD13A293-5304-4690-8F4A-1A260FEDBE02}" srcId="{8B0D9305-AD20-4C49-AD3E-3D155158E1EF}" destId="{301945B3-5AC1-4A4B-8BD4-F4259F1C498D}" srcOrd="2" destOrd="0" parTransId="{A44CCA9E-9F14-4888-8815-CEF7FD48A42F}" sibTransId="{332A5972-B670-480E-8DA5-054916852C2C}"/>
    <dgm:cxn modelId="{C8204AB9-6D3A-473F-B153-5980E08BB82D}" srcId="{8B0D9305-AD20-4C49-AD3E-3D155158E1EF}" destId="{EE393A1C-0E0C-4500-8CC8-7714772FA988}" srcOrd="1" destOrd="0" parTransId="{BA7D7CD1-0558-4A06-8411-AEF16D69CD42}" sibTransId="{9BE96628-4A1B-4117-99EC-9B7681AC2143}"/>
    <dgm:cxn modelId="{C71106F6-34D5-614B-B107-5B801F87E2F0}" type="presOf" srcId="{F2501426-9409-4CC6-A3B0-2BD66CD013B1}" destId="{EE58C097-ADCB-4B4E-B31A-8C946CF34DBE}" srcOrd="0" destOrd="0" presId="urn:microsoft.com/office/officeart/2005/8/layout/hierarchy1"/>
    <dgm:cxn modelId="{F76C0BE4-9D24-9C4C-BDC8-352BB33DDE83}" type="presParOf" srcId="{78D5DD3D-5758-3A48-A83A-81F00C6430BC}" destId="{12D174B4-D142-7C47-AAB3-59E1BF4D4482}" srcOrd="0" destOrd="0" presId="urn:microsoft.com/office/officeart/2005/8/layout/hierarchy1"/>
    <dgm:cxn modelId="{8C07FC32-8195-9349-8DAE-D34AE53E851E}" type="presParOf" srcId="{12D174B4-D142-7C47-AAB3-59E1BF4D4482}" destId="{B31D4CC7-860E-304F-AE19-9F8C0CA37DEA}" srcOrd="0" destOrd="0" presId="urn:microsoft.com/office/officeart/2005/8/layout/hierarchy1"/>
    <dgm:cxn modelId="{3DCDFE1D-628A-CE4D-8EFF-A400437943A2}" type="presParOf" srcId="{B31D4CC7-860E-304F-AE19-9F8C0CA37DEA}" destId="{456565D3-CC69-0B4E-A4CE-53877AC490D1}" srcOrd="0" destOrd="0" presId="urn:microsoft.com/office/officeart/2005/8/layout/hierarchy1"/>
    <dgm:cxn modelId="{0A4A51B5-6ABB-2D46-8D53-EF396559FBB7}" type="presParOf" srcId="{B31D4CC7-860E-304F-AE19-9F8C0CA37DEA}" destId="{EE58C097-ADCB-4B4E-B31A-8C946CF34DBE}" srcOrd="1" destOrd="0" presId="urn:microsoft.com/office/officeart/2005/8/layout/hierarchy1"/>
    <dgm:cxn modelId="{20A09ADD-DC4E-D54A-AE1D-788AAFE342E7}" type="presParOf" srcId="{12D174B4-D142-7C47-AAB3-59E1BF4D4482}" destId="{763D0B79-1C74-ED49-985D-20CCF8812C8E}" srcOrd="1" destOrd="0" presId="urn:microsoft.com/office/officeart/2005/8/layout/hierarchy1"/>
    <dgm:cxn modelId="{A332075F-CB62-0248-AB6D-419FEC9E24DD}" type="presParOf" srcId="{78D5DD3D-5758-3A48-A83A-81F00C6430BC}" destId="{0A03931C-E2F0-CA4F-95E6-D685CCA70016}" srcOrd="1" destOrd="0" presId="urn:microsoft.com/office/officeart/2005/8/layout/hierarchy1"/>
    <dgm:cxn modelId="{EF2E89B7-47CA-3345-9B87-0D66332B0D0C}" type="presParOf" srcId="{0A03931C-E2F0-CA4F-95E6-D685CCA70016}" destId="{32B53D79-DF3E-C44D-A392-3C41908B0647}" srcOrd="0" destOrd="0" presId="urn:microsoft.com/office/officeart/2005/8/layout/hierarchy1"/>
    <dgm:cxn modelId="{2A2AEAB8-50E7-6742-9F3F-49408F74CCB9}" type="presParOf" srcId="{32B53D79-DF3E-C44D-A392-3C41908B0647}" destId="{A43C4AFD-1F32-9348-BAEF-737B82E4824D}" srcOrd="0" destOrd="0" presId="urn:microsoft.com/office/officeart/2005/8/layout/hierarchy1"/>
    <dgm:cxn modelId="{AD67ADAE-01FB-3E49-824C-DCEF6B5C789D}" type="presParOf" srcId="{32B53D79-DF3E-C44D-A392-3C41908B0647}" destId="{D79F8BBC-C25C-0546-9C59-6EAB6F0D0129}" srcOrd="1" destOrd="0" presId="urn:microsoft.com/office/officeart/2005/8/layout/hierarchy1"/>
    <dgm:cxn modelId="{52B37C05-A755-E84A-B8E2-A74B8D041D24}" type="presParOf" srcId="{0A03931C-E2F0-CA4F-95E6-D685CCA70016}" destId="{77A5CE93-5022-5B41-8D15-509C8BC82786}" srcOrd="1" destOrd="0" presId="urn:microsoft.com/office/officeart/2005/8/layout/hierarchy1"/>
    <dgm:cxn modelId="{4E4FD7DE-4290-354A-8C7B-31FEA692334D}" type="presParOf" srcId="{78D5DD3D-5758-3A48-A83A-81F00C6430BC}" destId="{DCA3BF6D-84E3-1E4A-8EC8-4D542C828F05}" srcOrd="2" destOrd="0" presId="urn:microsoft.com/office/officeart/2005/8/layout/hierarchy1"/>
    <dgm:cxn modelId="{644E5B5B-5609-FC4B-AA23-92F96D49A98D}" type="presParOf" srcId="{DCA3BF6D-84E3-1E4A-8EC8-4D542C828F05}" destId="{400D21F1-3009-5345-87C5-C8DDBDCACB9A}" srcOrd="0" destOrd="0" presId="urn:microsoft.com/office/officeart/2005/8/layout/hierarchy1"/>
    <dgm:cxn modelId="{D858EC63-19A5-8F4C-B7D3-25664B25331A}" type="presParOf" srcId="{400D21F1-3009-5345-87C5-C8DDBDCACB9A}" destId="{5E1663BF-45A5-E34D-99D1-09BFB12B54D7}" srcOrd="0" destOrd="0" presId="urn:microsoft.com/office/officeart/2005/8/layout/hierarchy1"/>
    <dgm:cxn modelId="{8631C972-8476-3441-ADCE-D7A9503C7769}" type="presParOf" srcId="{400D21F1-3009-5345-87C5-C8DDBDCACB9A}" destId="{667AFC57-88BE-3043-AEF2-C8505744FE98}" srcOrd="1" destOrd="0" presId="urn:microsoft.com/office/officeart/2005/8/layout/hierarchy1"/>
    <dgm:cxn modelId="{D1028A4D-8B45-6748-AB00-83ACC5B07762}" type="presParOf" srcId="{DCA3BF6D-84E3-1E4A-8EC8-4D542C828F05}" destId="{E06101EE-1B69-EA4A-A0FF-B090DEA56FA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0A7E3E-80D2-9D46-BF90-A97DB0D06C40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07DC17C6-C724-E542-8228-8D9163861854}">
      <dgm:prSet phldrT="[Text]"/>
      <dgm:spPr/>
      <dgm:t>
        <a:bodyPr/>
        <a:lstStyle/>
        <a:p>
          <a:r>
            <a:rPr lang="en-US" dirty="0"/>
            <a:t>Technology</a:t>
          </a:r>
        </a:p>
      </dgm:t>
    </dgm:pt>
    <dgm:pt modelId="{B53EE7E3-EFC5-A745-BEC1-7D8EF2A38006}" type="parTrans" cxnId="{95C916F0-FE13-184B-88B3-9AC8163EEAE0}">
      <dgm:prSet/>
      <dgm:spPr/>
      <dgm:t>
        <a:bodyPr/>
        <a:lstStyle/>
        <a:p>
          <a:endParaRPr lang="en-US"/>
        </a:p>
      </dgm:t>
    </dgm:pt>
    <dgm:pt modelId="{931E0843-F41F-F840-8588-6E0D0CE4D1CE}" type="sibTrans" cxnId="{95C916F0-FE13-184B-88B3-9AC8163EEAE0}">
      <dgm:prSet/>
      <dgm:spPr/>
      <dgm:t>
        <a:bodyPr/>
        <a:lstStyle/>
        <a:p>
          <a:endParaRPr lang="en-US"/>
        </a:p>
      </dgm:t>
    </dgm:pt>
    <dgm:pt modelId="{6A31290D-24CC-164F-B50C-94441C37E43E}">
      <dgm:prSet phldrT="[Text]" custT="1"/>
      <dgm:spPr/>
      <dgm:t>
        <a:bodyPr/>
        <a:lstStyle/>
        <a:p>
          <a:r>
            <a:rPr lang="en-US" sz="2800" dirty="0"/>
            <a:t>People &amp; Process </a:t>
          </a:r>
        </a:p>
      </dgm:t>
    </dgm:pt>
    <dgm:pt modelId="{9D14295D-9AE9-5548-A6FD-69057C709356}" type="parTrans" cxnId="{3E3D9ED7-4954-F245-AEDB-FE1DAC16383B}">
      <dgm:prSet/>
      <dgm:spPr/>
      <dgm:t>
        <a:bodyPr/>
        <a:lstStyle/>
        <a:p>
          <a:endParaRPr lang="en-US"/>
        </a:p>
      </dgm:t>
    </dgm:pt>
    <dgm:pt modelId="{E260D5B3-F24E-864F-AA08-54D9681B80B5}" type="sibTrans" cxnId="{3E3D9ED7-4954-F245-AEDB-FE1DAC16383B}">
      <dgm:prSet/>
      <dgm:spPr/>
      <dgm:t>
        <a:bodyPr/>
        <a:lstStyle/>
        <a:p>
          <a:endParaRPr lang="en-US"/>
        </a:p>
      </dgm:t>
    </dgm:pt>
    <dgm:pt modelId="{385F9BB7-DE32-5045-899A-F54655E28494}">
      <dgm:prSet phldrT="[Text]"/>
      <dgm:spPr/>
      <dgm:t>
        <a:bodyPr/>
        <a:lstStyle/>
        <a:p>
          <a:r>
            <a:rPr lang="en-US" dirty="0"/>
            <a:t>Environment</a:t>
          </a:r>
        </a:p>
      </dgm:t>
    </dgm:pt>
    <dgm:pt modelId="{8A9F37D8-5029-614E-A7BC-B393A4075521}" type="parTrans" cxnId="{9DCE407F-5A33-9340-B4FC-14EED11ABF80}">
      <dgm:prSet/>
      <dgm:spPr/>
      <dgm:t>
        <a:bodyPr/>
        <a:lstStyle/>
        <a:p>
          <a:endParaRPr lang="en-US"/>
        </a:p>
      </dgm:t>
    </dgm:pt>
    <dgm:pt modelId="{ECDA4D3A-B2A0-2147-8D75-9552110D59F6}" type="sibTrans" cxnId="{9DCE407F-5A33-9340-B4FC-14EED11ABF80}">
      <dgm:prSet/>
      <dgm:spPr/>
      <dgm:t>
        <a:bodyPr/>
        <a:lstStyle/>
        <a:p>
          <a:endParaRPr lang="en-US"/>
        </a:p>
      </dgm:t>
    </dgm:pt>
    <dgm:pt modelId="{75C0BBD3-63EB-014A-84DC-0495BBC3FCAF}">
      <dgm:prSet phldrT="[Text]"/>
      <dgm:spPr/>
      <dgm:t>
        <a:bodyPr/>
        <a:lstStyle/>
        <a:p>
          <a:r>
            <a:rPr lang="en-US" dirty="0"/>
            <a:t>Legal rules</a:t>
          </a:r>
        </a:p>
      </dgm:t>
    </dgm:pt>
    <dgm:pt modelId="{0A761AE7-C251-2341-A6E7-9D03C56C4E89}" type="parTrans" cxnId="{22E1F427-E06E-BE42-9741-28E7E5C62324}">
      <dgm:prSet/>
      <dgm:spPr/>
      <dgm:t>
        <a:bodyPr/>
        <a:lstStyle/>
        <a:p>
          <a:endParaRPr lang="en-US"/>
        </a:p>
      </dgm:t>
    </dgm:pt>
    <dgm:pt modelId="{1A59FBD0-B530-0D45-BEA3-B4B4AC3D46BD}" type="sibTrans" cxnId="{22E1F427-E06E-BE42-9741-28E7E5C62324}">
      <dgm:prSet/>
      <dgm:spPr/>
      <dgm:t>
        <a:bodyPr/>
        <a:lstStyle/>
        <a:p>
          <a:endParaRPr lang="en-US"/>
        </a:p>
      </dgm:t>
    </dgm:pt>
    <dgm:pt modelId="{552BA108-51FD-604C-95DB-A448FDAE95E6}" type="pres">
      <dgm:prSet presAssocID="{D70A7E3E-80D2-9D46-BF90-A97DB0D06C40}" presName="compositeShape" presStyleCnt="0">
        <dgm:presLayoutVars>
          <dgm:chMax val="7"/>
          <dgm:dir/>
          <dgm:resizeHandles val="exact"/>
        </dgm:presLayoutVars>
      </dgm:prSet>
      <dgm:spPr/>
    </dgm:pt>
    <dgm:pt modelId="{21162FE7-DD93-FA4D-992D-61476332B545}" type="pres">
      <dgm:prSet presAssocID="{07DC17C6-C724-E542-8228-8D9163861854}" presName="circ1" presStyleLbl="vennNode1" presStyleIdx="0" presStyleCnt="4" custScaleX="152043"/>
      <dgm:spPr/>
    </dgm:pt>
    <dgm:pt modelId="{FE94ADC4-380E-924A-923B-9D70CF33AC24}" type="pres">
      <dgm:prSet presAssocID="{07DC17C6-C724-E542-8228-8D916386185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ACCB83B-4B06-AA4A-898B-E32F8EC64FF3}" type="pres">
      <dgm:prSet presAssocID="{6A31290D-24CC-164F-B50C-94441C37E43E}" presName="circ2" presStyleLbl="vennNode1" presStyleIdx="1" presStyleCnt="4" custScaleX="145673"/>
      <dgm:spPr/>
    </dgm:pt>
    <dgm:pt modelId="{77185255-897E-2B49-93E3-AB9349F8503F}" type="pres">
      <dgm:prSet presAssocID="{6A31290D-24CC-164F-B50C-94441C37E43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4D5E975-7C09-3C4B-8C29-D21E87F46923}" type="pres">
      <dgm:prSet presAssocID="{385F9BB7-DE32-5045-899A-F54655E28494}" presName="circ3" presStyleLbl="vennNode1" presStyleIdx="2" presStyleCnt="4" custScaleX="159255"/>
      <dgm:spPr/>
    </dgm:pt>
    <dgm:pt modelId="{50D87EFE-D0B5-CD43-A421-FD4957D27CD3}" type="pres">
      <dgm:prSet presAssocID="{385F9BB7-DE32-5045-899A-F54655E2849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69E3377-54E8-BB47-A333-9B343E95A2AB}" type="pres">
      <dgm:prSet presAssocID="{75C0BBD3-63EB-014A-84DC-0495BBC3FCAF}" presName="circ4" presStyleLbl="vennNode1" presStyleIdx="3" presStyleCnt="4" custScaleX="158894"/>
      <dgm:spPr/>
    </dgm:pt>
    <dgm:pt modelId="{BED5A164-08FB-A944-A5AF-84D67A78476C}" type="pres">
      <dgm:prSet presAssocID="{75C0BBD3-63EB-014A-84DC-0495BBC3FCAF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96ADF06-8DA5-4A40-91AC-03F9C2978177}" type="presOf" srcId="{6A31290D-24CC-164F-B50C-94441C37E43E}" destId="{0ACCB83B-4B06-AA4A-898B-E32F8EC64FF3}" srcOrd="0" destOrd="0" presId="urn:microsoft.com/office/officeart/2005/8/layout/venn1"/>
    <dgm:cxn modelId="{22E1F427-E06E-BE42-9741-28E7E5C62324}" srcId="{D70A7E3E-80D2-9D46-BF90-A97DB0D06C40}" destId="{75C0BBD3-63EB-014A-84DC-0495BBC3FCAF}" srcOrd="3" destOrd="0" parTransId="{0A761AE7-C251-2341-A6E7-9D03C56C4E89}" sibTransId="{1A59FBD0-B530-0D45-BEA3-B4B4AC3D46BD}"/>
    <dgm:cxn modelId="{C031C830-3CC9-7E47-ACA4-64C6839C8DA0}" type="presOf" srcId="{75C0BBD3-63EB-014A-84DC-0495BBC3FCAF}" destId="{E69E3377-54E8-BB47-A333-9B343E95A2AB}" srcOrd="0" destOrd="0" presId="urn:microsoft.com/office/officeart/2005/8/layout/venn1"/>
    <dgm:cxn modelId="{D267077C-BCAB-1545-BC8B-7B287D307C3F}" type="presOf" srcId="{385F9BB7-DE32-5045-899A-F54655E28494}" destId="{50D87EFE-D0B5-CD43-A421-FD4957D27CD3}" srcOrd="1" destOrd="0" presId="urn:microsoft.com/office/officeart/2005/8/layout/venn1"/>
    <dgm:cxn modelId="{9DCE407F-5A33-9340-B4FC-14EED11ABF80}" srcId="{D70A7E3E-80D2-9D46-BF90-A97DB0D06C40}" destId="{385F9BB7-DE32-5045-899A-F54655E28494}" srcOrd="2" destOrd="0" parTransId="{8A9F37D8-5029-614E-A7BC-B393A4075521}" sibTransId="{ECDA4D3A-B2A0-2147-8D75-9552110D59F6}"/>
    <dgm:cxn modelId="{77812394-0A81-B94F-93E4-31BC2B50C4C5}" type="presOf" srcId="{385F9BB7-DE32-5045-899A-F54655E28494}" destId="{14D5E975-7C09-3C4B-8C29-D21E87F46923}" srcOrd="0" destOrd="0" presId="urn:microsoft.com/office/officeart/2005/8/layout/venn1"/>
    <dgm:cxn modelId="{9AE53194-13E6-A540-8497-72D45C58A8A5}" type="presOf" srcId="{07DC17C6-C724-E542-8228-8D9163861854}" destId="{21162FE7-DD93-FA4D-992D-61476332B545}" srcOrd="0" destOrd="0" presId="urn:microsoft.com/office/officeart/2005/8/layout/venn1"/>
    <dgm:cxn modelId="{747D7B96-1CFB-4C45-9740-F6F71E094BA1}" type="presOf" srcId="{75C0BBD3-63EB-014A-84DC-0495BBC3FCAF}" destId="{BED5A164-08FB-A944-A5AF-84D67A78476C}" srcOrd="1" destOrd="0" presId="urn:microsoft.com/office/officeart/2005/8/layout/venn1"/>
    <dgm:cxn modelId="{CED5B7AC-CA8D-6043-B8D4-BE49287D84F3}" type="presOf" srcId="{07DC17C6-C724-E542-8228-8D9163861854}" destId="{FE94ADC4-380E-924A-923B-9D70CF33AC24}" srcOrd="1" destOrd="0" presId="urn:microsoft.com/office/officeart/2005/8/layout/venn1"/>
    <dgm:cxn modelId="{A3C4E3B3-F2C5-AF47-9351-46D87AEC1AF9}" type="presOf" srcId="{D70A7E3E-80D2-9D46-BF90-A97DB0D06C40}" destId="{552BA108-51FD-604C-95DB-A448FDAE95E6}" srcOrd="0" destOrd="0" presId="urn:microsoft.com/office/officeart/2005/8/layout/venn1"/>
    <dgm:cxn modelId="{3E3D9ED7-4954-F245-AEDB-FE1DAC16383B}" srcId="{D70A7E3E-80D2-9D46-BF90-A97DB0D06C40}" destId="{6A31290D-24CC-164F-B50C-94441C37E43E}" srcOrd="1" destOrd="0" parTransId="{9D14295D-9AE9-5548-A6FD-69057C709356}" sibTransId="{E260D5B3-F24E-864F-AA08-54D9681B80B5}"/>
    <dgm:cxn modelId="{95C916F0-FE13-184B-88B3-9AC8163EEAE0}" srcId="{D70A7E3E-80D2-9D46-BF90-A97DB0D06C40}" destId="{07DC17C6-C724-E542-8228-8D9163861854}" srcOrd="0" destOrd="0" parTransId="{B53EE7E3-EFC5-A745-BEC1-7D8EF2A38006}" sibTransId="{931E0843-F41F-F840-8588-6E0D0CE4D1CE}"/>
    <dgm:cxn modelId="{2F2425FF-7E21-FE46-9DF7-A3B206AD8EB4}" type="presOf" srcId="{6A31290D-24CC-164F-B50C-94441C37E43E}" destId="{77185255-897E-2B49-93E3-AB9349F8503F}" srcOrd="1" destOrd="0" presId="urn:microsoft.com/office/officeart/2005/8/layout/venn1"/>
    <dgm:cxn modelId="{4920DD91-4571-164D-8F21-DD07670F8566}" type="presParOf" srcId="{552BA108-51FD-604C-95DB-A448FDAE95E6}" destId="{21162FE7-DD93-FA4D-992D-61476332B545}" srcOrd="0" destOrd="0" presId="urn:microsoft.com/office/officeart/2005/8/layout/venn1"/>
    <dgm:cxn modelId="{8722BAEB-3A42-794B-99E8-DD69BE74728A}" type="presParOf" srcId="{552BA108-51FD-604C-95DB-A448FDAE95E6}" destId="{FE94ADC4-380E-924A-923B-9D70CF33AC24}" srcOrd="1" destOrd="0" presId="urn:microsoft.com/office/officeart/2005/8/layout/venn1"/>
    <dgm:cxn modelId="{04411348-E55A-9644-AFDA-B7271645B905}" type="presParOf" srcId="{552BA108-51FD-604C-95DB-A448FDAE95E6}" destId="{0ACCB83B-4B06-AA4A-898B-E32F8EC64FF3}" srcOrd="2" destOrd="0" presId="urn:microsoft.com/office/officeart/2005/8/layout/venn1"/>
    <dgm:cxn modelId="{4FA795D2-7C05-AC4A-BB4D-42F7434D4FDC}" type="presParOf" srcId="{552BA108-51FD-604C-95DB-A448FDAE95E6}" destId="{77185255-897E-2B49-93E3-AB9349F8503F}" srcOrd="3" destOrd="0" presId="urn:microsoft.com/office/officeart/2005/8/layout/venn1"/>
    <dgm:cxn modelId="{93685E18-5D27-7247-B74F-39DDBD09A64E}" type="presParOf" srcId="{552BA108-51FD-604C-95DB-A448FDAE95E6}" destId="{14D5E975-7C09-3C4B-8C29-D21E87F46923}" srcOrd="4" destOrd="0" presId="urn:microsoft.com/office/officeart/2005/8/layout/venn1"/>
    <dgm:cxn modelId="{65F0B0BA-C363-6C46-8B6A-ECB34D1B69EB}" type="presParOf" srcId="{552BA108-51FD-604C-95DB-A448FDAE95E6}" destId="{50D87EFE-D0B5-CD43-A421-FD4957D27CD3}" srcOrd="5" destOrd="0" presId="urn:microsoft.com/office/officeart/2005/8/layout/venn1"/>
    <dgm:cxn modelId="{AA62C0D6-4BF6-2444-AEB4-025830111429}" type="presParOf" srcId="{552BA108-51FD-604C-95DB-A448FDAE95E6}" destId="{E69E3377-54E8-BB47-A333-9B343E95A2AB}" srcOrd="6" destOrd="0" presId="urn:microsoft.com/office/officeart/2005/8/layout/venn1"/>
    <dgm:cxn modelId="{8CDA1DF1-BE88-3740-9B1F-86284CB70931}" type="presParOf" srcId="{552BA108-51FD-604C-95DB-A448FDAE95E6}" destId="{BED5A164-08FB-A944-A5AF-84D67A78476C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EF300-49B3-1544-83B8-650E11146484}">
      <dsp:nvSpPr>
        <dsp:cNvPr id="0" name=""/>
        <dsp:cNvSpPr/>
      </dsp:nvSpPr>
      <dsp:spPr>
        <a:xfrm>
          <a:off x="0" y="574"/>
          <a:ext cx="701237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dk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BCDB9D-5BCA-FC4A-95CE-3085DFE43F08}">
      <dsp:nvSpPr>
        <dsp:cNvPr id="0" name=""/>
        <dsp:cNvSpPr/>
      </dsp:nvSpPr>
      <dsp:spPr>
        <a:xfrm>
          <a:off x="0" y="574"/>
          <a:ext cx="7012370" cy="941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500" kern="1200" dirty="0"/>
            <a:t>Legal Rules</a:t>
          </a:r>
          <a:endParaRPr lang="en-US" sz="4500" kern="1200" dirty="0"/>
        </a:p>
      </dsp:txBody>
      <dsp:txXfrm>
        <a:off x="0" y="574"/>
        <a:ext cx="7012370" cy="941596"/>
      </dsp:txXfrm>
    </dsp:sp>
    <dsp:sp modelId="{293774AD-AD46-7641-8384-74B8207237A0}">
      <dsp:nvSpPr>
        <dsp:cNvPr id="0" name=""/>
        <dsp:cNvSpPr/>
      </dsp:nvSpPr>
      <dsp:spPr>
        <a:xfrm>
          <a:off x="0" y="942171"/>
          <a:ext cx="701237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dk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3DDBBD-11B8-2043-8D45-3DFE72C81D1C}">
      <dsp:nvSpPr>
        <dsp:cNvPr id="0" name=""/>
        <dsp:cNvSpPr/>
      </dsp:nvSpPr>
      <dsp:spPr>
        <a:xfrm>
          <a:off x="0" y="942171"/>
          <a:ext cx="7012370" cy="941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500" kern="1200" dirty="0"/>
            <a:t>Why?</a:t>
          </a:r>
          <a:endParaRPr lang="en-US" sz="4500" kern="1200" dirty="0"/>
        </a:p>
      </dsp:txBody>
      <dsp:txXfrm>
        <a:off x="0" y="942171"/>
        <a:ext cx="7012370" cy="941596"/>
      </dsp:txXfrm>
    </dsp:sp>
    <dsp:sp modelId="{969015EC-B41E-6940-8466-7EEC3667064B}">
      <dsp:nvSpPr>
        <dsp:cNvPr id="0" name=""/>
        <dsp:cNvSpPr/>
      </dsp:nvSpPr>
      <dsp:spPr>
        <a:xfrm>
          <a:off x="0" y="1883767"/>
          <a:ext cx="701237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dk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4A35FC-C4E4-4040-9213-ADE6B54182B4}">
      <dsp:nvSpPr>
        <dsp:cNvPr id="0" name=""/>
        <dsp:cNvSpPr/>
      </dsp:nvSpPr>
      <dsp:spPr>
        <a:xfrm>
          <a:off x="0" y="1883767"/>
          <a:ext cx="7012370" cy="941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500" kern="1200" dirty="0"/>
            <a:t>Issues/Challenges</a:t>
          </a:r>
          <a:endParaRPr lang="en-US" sz="4500" kern="1200" dirty="0"/>
        </a:p>
      </dsp:txBody>
      <dsp:txXfrm>
        <a:off x="0" y="1883767"/>
        <a:ext cx="7012370" cy="941596"/>
      </dsp:txXfrm>
    </dsp:sp>
    <dsp:sp modelId="{B4226C34-8E81-2D40-A181-AC9175486DB0}">
      <dsp:nvSpPr>
        <dsp:cNvPr id="0" name=""/>
        <dsp:cNvSpPr/>
      </dsp:nvSpPr>
      <dsp:spPr>
        <a:xfrm>
          <a:off x="0" y="2825363"/>
          <a:ext cx="701237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dk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53EFC1-465C-7A41-BB31-23A66EE36294}">
      <dsp:nvSpPr>
        <dsp:cNvPr id="0" name=""/>
        <dsp:cNvSpPr/>
      </dsp:nvSpPr>
      <dsp:spPr>
        <a:xfrm>
          <a:off x="0" y="2825363"/>
          <a:ext cx="7012370" cy="941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500" kern="1200" dirty="0"/>
            <a:t>Best Practices</a:t>
          </a:r>
          <a:endParaRPr lang="en-US" sz="4500" kern="1200" dirty="0"/>
        </a:p>
      </dsp:txBody>
      <dsp:txXfrm>
        <a:off x="0" y="2825363"/>
        <a:ext cx="7012370" cy="941596"/>
      </dsp:txXfrm>
    </dsp:sp>
    <dsp:sp modelId="{46A70D27-306C-5047-A1C2-D5C46072B12A}">
      <dsp:nvSpPr>
        <dsp:cNvPr id="0" name=""/>
        <dsp:cNvSpPr/>
      </dsp:nvSpPr>
      <dsp:spPr>
        <a:xfrm>
          <a:off x="0" y="3766959"/>
          <a:ext cx="7012370" cy="0"/>
        </a:xfrm>
        <a:prstGeom prst="lin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dk2"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 w="1270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5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4CBD80-C69C-FE4B-82C9-75221C5843D0}">
      <dsp:nvSpPr>
        <dsp:cNvPr id="0" name=""/>
        <dsp:cNvSpPr/>
      </dsp:nvSpPr>
      <dsp:spPr>
        <a:xfrm>
          <a:off x="0" y="3766959"/>
          <a:ext cx="7012370" cy="9415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t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500" kern="1200" dirty="0"/>
            <a:t>Conclusion</a:t>
          </a:r>
          <a:endParaRPr lang="en-US" sz="4500" kern="1200" dirty="0"/>
        </a:p>
      </dsp:txBody>
      <dsp:txXfrm>
        <a:off x="0" y="3766959"/>
        <a:ext cx="7012370" cy="9415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565D3-CC69-0B4E-A4CE-53877AC490D1}">
      <dsp:nvSpPr>
        <dsp:cNvPr id="0" name=""/>
        <dsp:cNvSpPr/>
      </dsp:nvSpPr>
      <dsp:spPr>
        <a:xfrm>
          <a:off x="0" y="758474"/>
          <a:ext cx="3102173" cy="19698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8C097-ADCB-4B4E-B31A-8C946CF34DBE}">
      <dsp:nvSpPr>
        <dsp:cNvPr id="0" name=""/>
        <dsp:cNvSpPr/>
      </dsp:nvSpPr>
      <dsp:spPr>
        <a:xfrm>
          <a:off x="344685" y="1085926"/>
          <a:ext cx="3102173" cy="1969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Pre-pandemic – up to 1/3 experts testifying remotely in some jurisdictions</a:t>
          </a:r>
        </a:p>
      </dsp:txBody>
      <dsp:txXfrm>
        <a:off x="402381" y="1143622"/>
        <a:ext cx="2986781" cy="1854488"/>
      </dsp:txXfrm>
    </dsp:sp>
    <dsp:sp modelId="{A43C4AFD-1F32-9348-BAEF-737B82E4824D}">
      <dsp:nvSpPr>
        <dsp:cNvPr id="0" name=""/>
        <dsp:cNvSpPr/>
      </dsp:nvSpPr>
      <dsp:spPr>
        <a:xfrm>
          <a:off x="3791545" y="758474"/>
          <a:ext cx="3102173" cy="19698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F8BBC-C25C-0546-9C59-6EAB6F0D0129}">
      <dsp:nvSpPr>
        <dsp:cNvPr id="0" name=""/>
        <dsp:cNvSpPr/>
      </dsp:nvSpPr>
      <dsp:spPr>
        <a:xfrm>
          <a:off x="4136231" y="1085926"/>
          <a:ext cx="3102173" cy="1969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Post-pandemic – increase?</a:t>
          </a:r>
        </a:p>
      </dsp:txBody>
      <dsp:txXfrm>
        <a:off x="4193927" y="1143622"/>
        <a:ext cx="2986781" cy="1854488"/>
      </dsp:txXfrm>
    </dsp:sp>
    <dsp:sp modelId="{5E1663BF-45A5-E34D-99D1-09BFB12B54D7}">
      <dsp:nvSpPr>
        <dsp:cNvPr id="0" name=""/>
        <dsp:cNvSpPr/>
      </dsp:nvSpPr>
      <dsp:spPr>
        <a:xfrm>
          <a:off x="7583090" y="758474"/>
          <a:ext cx="3102173" cy="19698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AFC57-88BE-3043-AEF2-C8505744FE98}">
      <dsp:nvSpPr>
        <dsp:cNvPr id="0" name=""/>
        <dsp:cNvSpPr/>
      </dsp:nvSpPr>
      <dsp:spPr>
        <a:xfrm>
          <a:off x="7927776" y="1085926"/>
          <a:ext cx="3102173" cy="1969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Forensic &amp; medical experts - often</a:t>
          </a:r>
        </a:p>
      </dsp:txBody>
      <dsp:txXfrm>
        <a:off x="7985472" y="1143622"/>
        <a:ext cx="2986781" cy="18544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62FE7-DD93-FA4D-992D-61476332B545}">
      <dsp:nvSpPr>
        <dsp:cNvPr id="0" name=""/>
        <dsp:cNvSpPr/>
      </dsp:nvSpPr>
      <dsp:spPr>
        <a:xfrm>
          <a:off x="2035999" y="40957"/>
          <a:ext cx="3238228" cy="21298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alpha val="5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Technology</a:t>
          </a:r>
        </a:p>
      </dsp:txBody>
      <dsp:txXfrm>
        <a:off x="2409641" y="327663"/>
        <a:ext cx="2490944" cy="675805"/>
      </dsp:txXfrm>
    </dsp:sp>
    <dsp:sp modelId="{0ACCB83B-4B06-AA4A-898B-E32F8EC64FF3}">
      <dsp:nvSpPr>
        <dsp:cNvPr id="0" name=""/>
        <dsp:cNvSpPr/>
      </dsp:nvSpPr>
      <dsp:spPr>
        <a:xfrm>
          <a:off x="3045866" y="982989"/>
          <a:ext cx="3102559" cy="21298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alpha val="5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People &amp; Process </a:t>
          </a:r>
        </a:p>
      </dsp:txBody>
      <dsp:txXfrm>
        <a:off x="4716474" y="1228736"/>
        <a:ext cx="1193292" cy="1638316"/>
      </dsp:txXfrm>
    </dsp:sp>
    <dsp:sp modelId="{14D5E975-7C09-3C4B-8C29-D21E87F46923}">
      <dsp:nvSpPr>
        <dsp:cNvPr id="0" name=""/>
        <dsp:cNvSpPr/>
      </dsp:nvSpPr>
      <dsp:spPr>
        <a:xfrm>
          <a:off x="1959198" y="1925021"/>
          <a:ext cx="3391830" cy="21298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alpha val="5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Environment</a:t>
          </a:r>
        </a:p>
      </dsp:txBody>
      <dsp:txXfrm>
        <a:off x="2350563" y="3092321"/>
        <a:ext cx="2609100" cy="675805"/>
      </dsp:txXfrm>
    </dsp:sp>
    <dsp:sp modelId="{E69E3377-54E8-BB47-A333-9B343E95A2AB}">
      <dsp:nvSpPr>
        <dsp:cNvPr id="0" name=""/>
        <dsp:cNvSpPr/>
      </dsp:nvSpPr>
      <dsp:spPr>
        <a:xfrm>
          <a:off x="1021011" y="982989"/>
          <a:ext cx="3384141" cy="21298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lumMod val="110000"/>
              </a:schemeClr>
            </a:gs>
            <a:gs pos="84000">
              <a:schemeClr val="accent1">
                <a:alpha val="50000"/>
                <a:hueOff val="0"/>
                <a:satOff val="0"/>
                <a:lumOff val="0"/>
                <a:alphaOff val="0"/>
                <a:shade val="9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Legal rules</a:t>
          </a:r>
        </a:p>
      </dsp:txBody>
      <dsp:txXfrm>
        <a:off x="1281330" y="1228736"/>
        <a:ext cx="1301592" cy="1638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F3E01-EC73-F04F-B7AB-6941AD9448D9}" type="datetimeFigureOut">
              <a:rPr lang="en-US" smtClean="0"/>
              <a:t>9/17/25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12A34-EB45-D841-9C23-565FA352C5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93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4963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63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789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82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710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D0EAF-F8F6-B095-B0B5-9361AC0F0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BB7BD1-DA9E-6242-2EEF-7B6CBCAA52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FC233E-62FB-D2F2-577B-6F141F147B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F016D-51B8-98C0-9B8C-DFA504FBF7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551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29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E22F4-B2D1-241A-28C6-7C5588B80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4B574E-2280-AEAB-1EDD-5C333285C3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B46DA6-91B1-F3DA-441F-D526C36F0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0ED86-4EC7-9117-2760-C66842D9DB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9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138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4267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469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D2678568-C85F-4FEA-3514-B3B50E9B113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  <p:txBody>
          <a:bodyPr/>
          <a:lstStyle/>
          <a:p>
            <a:endParaRPr lang="en-US" dirty="0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FF4829E-2614-0BAD-B9FE-11DDEE8D3F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 dirty="0">
              <a:latin typeface="Gill Sans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51341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491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234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998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03225" indent="-403225">
              <a:spcBef>
                <a:spcPts val="0"/>
              </a:spcBef>
              <a:spcAft>
                <a:spcPts val="3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03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37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2233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 eaLnBrk="1" hangingPunct="1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12A34-EB45-D841-9C23-565FA352C53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7880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FFE98-C4B0-C9EE-06D2-82468FE23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5E09A2-D924-40D4-A51B-851552C9AB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CF425F-13EE-F248-7B2D-618DE35853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
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0C38C-6F1A-D2A1-BE3E-C7B3D26DF7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3901E-10A7-1741-A45D-1EABD3E5A11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65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463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23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11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ED8CC627-3A83-674F-AD92-0CA8B7EF1DD4}" type="datetime1">
              <a:rPr lang="en-US"/>
              <a:pPr>
                <a:defRPr/>
              </a:pPr>
              <a:t>9/17/25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BF80E044-9161-5743-A32C-51C7DAA063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25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07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56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95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07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42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721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19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9/17/25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33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DD60C94-0C9C-47B7-BE88-045235ACC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0B3B43-DB65-C6C6-0B77-0789FDF4E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533" y="1552397"/>
            <a:ext cx="7231784" cy="3654081"/>
          </a:xfrm>
        </p:spPr>
        <p:txBody>
          <a:bodyPr anchor="ctr">
            <a:normAutofit/>
          </a:bodyPr>
          <a:lstStyle/>
          <a:p>
            <a:r>
              <a:rPr lang="en-US" sz="5400" dirty="0">
                <a:solidFill>
                  <a:schemeClr val="tx2"/>
                </a:solidFill>
              </a:rPr>
              <a:t>expert Evidence  via audio-visual Link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ACE8BA-4580-652F-3C0E-105E06914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9871" y="1552397"/>
            <a:ext cx="3610575" cy="2322917"/>
          </a:xfrm>
        </p:spPr>
        <p:txBody>
          <a:bodyPr anchor="ctr">
            <a:normAutofit/>
          </a:bodyPr>
          <a:lstStyle/>
          <a:p>
            <a:r>
              <a:rPr lang="en-US" sz="3200" dirty="0"/>
              <a:t>Research &amp; experience from Australia</a:t>
            </a:r>
          </a:p>
          <a:p>
            <a:endParaRPr lang="en-US" sz="3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CF7016-AC99-433F-B943-24C3736E06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457200"/>
            <a:ext cx="7579574" cy="64361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3737D1-A930-4E3E-9160-3CD4AEC72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1" y="453642"/>
            <a:ext cx="3615596" cy="64511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1CFF33-010E-4E26-A285-83B182982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5707627"/>
            <a:ext cx="11293913" cy="64922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15CF73-1D52-A312-F95D-F7A3F9D08D0E}"/>
              </a:ext>
            </a:extLst>
          </p:cNvPr>
          <p:cNvSpPr txBox="1"/>
          <p:nvPr/>
        </p:nvSpPr>
        <p:spPr>
          <a:xfrm>
            <a:off x="8026107" y="3766457"/>
            <a:ext cx="2837836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 Anne Wallace</a:t>
            </a:r>
            <a:br>
              <a:rPr lang="en-US" dirty="0"/>
            </a:br>
            <a:r>
              <a:rPr lang="en-US" dirty="0"/>
              <a:t>Adj Professor, La Trobe University</a:t>
            </a:r>
          </a:p>
        </p:txBody>
      </p:sp>
    </p:spTree>
    <p:extLst>
      <p:ext uri="{BB962C8B-B14F-4D97-AF65-F5344CB8AC3E}">
        <p14:creationId xmlns:p14="http://schemas.microsoft.com/office/powerpoint/2010/main" val="3556549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 bwMode="auto">
          <a:xfrm>
            <a:off x="569022" y="659566"/>
            <a:ext cx="11013378" cy="7580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>
                <a:solidFill>
                  <a:schemeClr val="tx1"/>
                </a:solidFill>
                <a:cs typeface="Times New Roman" charset="0"/>
              </a:rPr>
              <a:t>Poor audiovisual quality</a:t>
            </a:r>
          </a:p>
        </p:txBody>
      </p:sp>
      <p:sp>
        <p:nvSpPr>
          <p:cNvPr id="35843" name="Text Placeholder 2"/>
          <p:cNvSpPr>
            <a:spLocks noGrp="1"/>
          </p:cNvSpPr>
          <p:nvPr>
            <p:ph type="body" idx="1"/>
          </p:nvPr>
        </p:nvSpPr>
        <p:spPr>
          <a:xfrm>
            <a:off x="569022" y="1417638"/>
            <a:ext cx="4508104" cy="4598988"/>
          </a:xfrm>
        </p:spPr>
        <p:txBody>
          <a:bodyPr>
            <a:normAutofit/>
          </a:bodyPr>
          <a:lstStyle/>
          <a:p>
            <a:pPr lvl="1"/>
            <a:r>
              <a:rPr lang="en-AU" sz="2400" b="1" i="1" dirty="0">
                <a:ea typeface="ＭＳ Ｐゴシック" charset="-128"/>
                <a:cs typeface="ＭＳ Ｐゴシック" charset="-128"/>
              </a:rPr>
              <a:t>Low resolution screens</a:t>
            </a:r>
          </a:p>
          <a:p>
            <a:pPr lvl="1"/>
            <a:r>
              <a:rPr lang="en-AU" sz="2400" b="1" i="1" dirty="0">
                <a:ea typeface="ＭＳ Ｐゴシック" charset="-128"/>
                <a:cs typeface="ＭＳ Ｐゴシック" charset="-128"/>
              </a:rPr>
              <a:t>Poor lighting</a:t>
            </a:r>
          </a:p>
          <a:p>
            <a:pPr lvl="1"/>
            <a:r>
              <a:rPr lang="en-AU" sz="2400" b="1" i="1" dirty="0">
                <a:ea typeface="ＭＳ Ｐゴシック" charset="-128"/>
                <a:cs typeface="ＭＳ Ｐゴシック" charset="-128"/>
              </a:rPr>
              <a:t>Audio delay</a:t>
            </a:r>
          </a:p>
          <a:p>
            <a:pPr lvl="1"/>
            <a:r>
              <a:rPr lang="en-AU" sz="2400" b="1" i="1" dirty="0">
                <a:ea typeface="ＭＳ Ｐゴシック" charset="-128"/>
                <a:cs typeface="ＭＳ Ｐゴシック" charset="-128"/>
              </a:rPr>
              <a:t>Poor sound reinforcement</a:t>
            </a:r>
          </a:p>
          <a:p>
            <a:pPr lvl="1"/>
            <a:r>
              <a:rPr lang="en-AU" sz="2400" b="1" i="1" dirty="0">
                <a:ea typeface="ＭＳ Ｐゴシック" charset="-128"/>
                <a:cs typeface="ＭＳ Ｐゴシック" charset="-128"/>
              </a:rPr>
              <a:t>Compromised speech intelligibility</a:t>
            </a:r>
          </a:p>
          <a:p>
            <a:pPr lvl="1"/>
            <a:r>
              <a:rPr lang="en-AU" sz="2400" b="1" i="1" dirty="0">
                <a:ea typeface="ＭＳ Ｐゴシック" charset="-128"/>
                <a:cs typeface="ＭＳ Ｐゴシック" charset="-128"/>
              </a:rPr>
              <a:t>Sound and vision not co-located</a:t>
            </a:r>
          </a:p>
          <a:p>
            <a:pPr lvl="1"/>
            <a:r>
              <a:rPr lang="en-AU" sz="2400" b="1" i="1" dirty="0">
                <a:ea typeface="ＭＳ Ｐゴシック" charset="-128"/>
                <a:cs typeface="Times New Roman" charset="0"/>
              </a:rPr>
              <a:t>Interruptions</a:t>
            </a:r>
            <a:endParaRPr lang="en-US" sz="2400" b="1" i="1" dirty="0">
              <a:ea typeface="Times New Roman" charset="0"/>
              <a:cs typeface="Times New Roman" charset="0"/>
            </a:endParaRPr>
          </a:p>
        </p:txBody>
      </p:sp>
      <p:pic>
        <p:nvPicPr>
          <p:cNvPr id="3" name="Picture 2" descr="A computer screen with a group of people&#10;&#10;AI-generated content may be incorrect.">
            <a:extLst>
              <a:ext uri="{FF2B5EF4-FFF2-40B4-BE49-F238E27FC236}">
                <a16:creationId xmlns:a16="http://schemas.microsoft.com/office/drawing/2014/main" id="{C78B119A-C670-F4C3-2393-4A549F5AF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9240" y="1608932"/>
            <a:ext cx="4216400" cy="4216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C7C9A4-0BE8-7AE7-1189-C9D65B5A2B40}"/>
              </a:ext>
            </a:extLst>
          </p:cNvPr>
          <p:cNvSpPr txBox="1"/>
          <p:nvPr/>
        </p:nvSpPr>
        <p:spPr>
          <a:xfrm>
            <a:off x="5867400" y="6016626"/>
            <a:ext cx="60045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Image © Seufert, Anika &amp; Schröder, Svenja &amp; Seufert, Michael. (2021). Delivering User Experience over Networks: Towards a Quality of Experience Centered Design Cycle for Improved Design of Networked Applications. SN Computer Science. 2. 10.1007/s42979-021-00851-x. </a:t>
            </a:r>
          </a:p>
        </p:txBody>
      </p:sp>
    </p:spTree>
    <p:extLst>
      <p:ext uri="{BB962C8B-B14F-4D97-AF65-F5344CB8AC3E}">
        <p14:creationId xmlns:p14="http://schemas.microsoft.com/office/powerpoint/2010/main" val="349889021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26CFB-8C9C-4721-60EF-5E22BEC0C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F89AE1BC-C4FE-8998-D7DD-0335E95961C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69022" y="659566"/>
            <a:ext cx="11013378" cy="7580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>
                <a:solidFill>
                  <a:schemeClr val="tx1"/>
                </a:solidFill>
                <a:ea typeface="Times New Roman" charset="0"/>
                <a:cs typeface="Times New Roman" charset="0"/>
              </a:rPr>
              <a:t>Restricted VIEWS</a:t>
            </a:r>
          </a:p>
        </p:txBody>
      </p:sp>
      <p:sp>
        <p:nvSpPr>
          <p:cNvPr id="35843" name="Text Placeholder 2">
            <a:extLst>
              <a:ext uri="{FF2B5EF4-FFF2-40B4-BE49-F238E27FC236}">
                <a16:creationId xmlns:a16="http://schemas.microsoft.com/office/drawing/2014/main" id="{8A878900-8D80-1F79-1CFC-A793C4C4D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022" y="1417638"/>
            <a:ext cx="4167744" cy="4598988"/>
          </a:xfrm>
        </p:spPr>
        <p:txBody>
          <a:bodyPr anchor="ctr">
            <a:normAutofit/>
          </a:bodyPr>
          <a:lstStyle/>
          <a:p>
            <a:r>
              <a:rPr lang="en-AU" sz="2400" b="1" i="1" dirty="0">
                <a:ea typeface="ＭＳ Ｐゴシック" charset="-128"/>
                <a:cs typeface="ＭＳ Ｐゴシック" charset="-128"/>
              </a:rPr>
              <a:t>Inability to achieve eye contact</a:t>
            </a:r>
          </a:p>
          <a:p>
            <a:r>
              <a:rPr lang="en-AU" sz="2400" b="1" i="1" dirty="0">
                <a:ea typeface="ＭＳ Ｐゴシック" charset="-128"/>
                <a:cs typeface="ＭＳ Ｐゴシック" charset="-128"/>
              </a:rPr>
              <a:t>Missed body language</a:t>
            </a:r>
          </a:p>
          <a:p>
            <a:r>
              <a:rPr lang="en-US" sz="2400" b="1" i="1" dirty="0">
                <a:ea typeface="Times New Roman" charset="0"/>
                <a:cs typeface="Times New Roman" charset="0"/>
              </a:rPr>
              <a:t>Inability to assess if ‘audience’ is following them</a:t>
            </a:r>
          </a:p>
        </p:txBody>
      </p:sp>
      <p:pic>
        <p:nvPicPr>
          <p:cNvPr id="3" name="Picture 2" descr="A person sitting at a desk with her hands up&#10;&#10;AI-generated content may be incorrect.">
            <a:extLst>
              <a:ext uri="{FF2B5EF4-FFF2-40B4-BE49-F238E27FC236}">
                <a16:creationId xmlns:a16="http://schemas.microsoft.com/office/drawing/2014/main" id="{7CCC1FFF-CB69-F7F9-CB3E-04142244F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920" y="1417637"/>
            <a:ext cx="3251200" cy="3251200"/>
          </a:xfrm>
          <a:prstGeom prst="rect">
            <a:avLst/>
          </a:prstGeom>
        </p:spPr>
      </p:pic>
      <p:pic>
        <p:nvPicPr>
          <p:cNvPr id="5" name="Picture 4" descr="A person in a suit on a television&#10;&#10;AI-generated content may be incorrect.">
            <a:extLst>
              <a:ext uri="{FF2B5EF4-FFF2-40B4-BE49-F238E27FC236}">
                <a16:creationId xmlns:a16="http://schemas.microsoft.com/office/drawing/2014/main" id="{5B2FAFDA-D283-4570-C3F9-0349BE0CD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1560" y="1417637"/>
            <a:ext cx="3251200" cy="3251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A46139-42AC-3782-04D2-28D7A99CB59A}"/>
              </a:ext>
            </a:extLst>
          </p:cNvPr>
          <p:cNvSpPr txBox="1"/>
          <p:nvPr/>
        </p:nvSpPr>
        <p:spPr>
          <a:xfrm>
            <a:off x="5077126" y="4788733"/>
            <a:ext cx="1821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the courtroom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7F8EE3-3624-4E3D-B4BE-A28D60C5C1FF}"/>
              </a:ext>
            </a:extLst>
          </p:cNvPr>
          <p:cNvSpPr txBox="1"/>
          <p:nvPr/>
        </p:nvSpPr>
        <p:spPr>
          <a:xfrm>
            <a:off x="8961120" y="4788733"/>
            <a:ext cx="156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 the AV link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8870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A9C5F-50BC-B68C-B902-444A32F67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of behavourial cues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496D91-BEF1-FA5D-435A-F132D1511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4188928" cy="3652047"/>
          </a:xfrm>
        </p:spPr>
        <p:txBody>
          <a:bodyPr/>
          <a:lstStyle/>
          <a:p>
            <a:r>
              <a:rPr lang="en-US" sz="2400" b="1" i="1" dirty="0">
                <a:ea typeface="Times New Roman" charset="0"/>
                <a:cs typeface="Times New Roman" charset="0"/>
              </a:rPr>
              <a:t>Lack of understanding of courtroom etiquette/formality</a:t>
            </a:r>
          </a:p>
          <a:p>
            <a:r>
              <a:rPr lang="en-US" sz="2400" b="1" i="1" dirty="0">
                <a:ea typeface="Times New Roman" charset="0"/>
                <a:cs typeface="Times New Roman" charset="0"/>
              </a:rPr>
              <a:t>Inappropriate behaviour</a:t>
            </a:r>
          </a:p>
        </p:txBody>
      </p:sp>
      <p:pic>
        <p:nvPicPr>
          <p:cNvPr id="5" name="Picture 4" descr="A person sitting in a chair in front of a television&#10;&#10;AI-generated content may be incorrect.">
            <a:extLst>
              <a:ext uri="{FF2B5EF4-FFF2-40B4-BE49-F238E27FC236}">
                <a16:creationId xmlns:a16="http://schemas.microsoft.com/office/drawing/2014/main" id="{F0CA406C-86BF-F3DA-48B7-80CE343633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240" y="1417638"/>
            <a:ext cx="4754882" cy="475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480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0AFB7-6844-5CD7-11A3-809639397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1B7EC1DA-82EF-1B70-66EA-CEA3863AF7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10972800" cy="8080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>
                <a:solidFill>
                  <a:srgbClr val="345A8A"/>
                </a:solidFill>
                <a:latin typeface="+mn-lt"/>
                <a:ea typeface="Times New Roman" charset="0"/>
                <a:cs typeface="Times New Roman" charset="0"/>
              </a:rPr>
              <a:t>Inability to display documents/handle exhibits etc.</a:t>
            </a:r>
          </a:p>
        </p:txBody>
      </p:sp>
      <p:sp>
        <p:nvSpPr>
          <p:cNvPr id="36867" name="Text Placeholder 2">
            <a:extLst>
              <a:ext uri="{FF2B5EF4-FFF2-40B4-BE49-F238E27FC236}">
                <a16:creationId xmlns:a16="http://schemas.microsoft.com/office/drawing/2014/main" id="{DE6957F3-DCCE-95AF-02C1-168614FF0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074" y="1869676"/>
            <a:ext cx="4572926" cy="3652047"/>
          </a:xfrm>
        </p:spPr>
        <p:txBody>
          <a:bodyPr/>
          <a:lstStyle/>
          <a:p>
            <a:pPr lvl="1"/>
            <a:r>
              <a:rPr lang="en-US" sz="2400" b="1" i="1" dirty="0">
                <a:ea typeface="Times New Roman" charset="0"/>
                <a:cs typeface="Times New Roman" charset="0"/>
              </a:rPr>
              <a:t>Availability of tools/software</a:t>
            </a:r>
          </a:p>
          <a:p>
            <a:pPr lvl="1"/>
            <a:r>
              <a:rPr lang="en-US" sz="2400" b="1" i="1" dirty="0">
                <a:ea typeface="Times New Roman" charset="0"/>
                <a:cs typeface="Times New Roman" charset="0"/>
              </a:rPr>
              <a:t>Training</a:t>
            </a:r>
          </a:p>
          <a:p>
            <a:pPr lvl="1"/>
            <a:r>
              <a:rPr lang="en-US" sz="2400" b="1" i="1" dirty="0">
                <a:ea typeface="Times New Roman" charset="0"/>
                <a:cs typeface="Times New Roman" charset="0"/>
              </a:rPr>
              <a:t>Technical support</a:t>
            </a:r>
          </a:p>
          <a:p>
            <a:pPr lvl="1"/>
            <a:r>
              <a:rPr lang="en-US" sz="2400" b="1" i="1" dirty="0">
                <a:ea typeface="Times New Roman" charset="0"/>
                <a:cs typeface="Times New Roman" charset="0"/>
              </a:rPr>
              <a:t>Capacity</a:t>
            </a:r>
          </a:p>
          <a:p>
            <a:pPr marL="0" indent="0">
              <a:buNone/>
            </a:pPr>
            <a:endParaRPr lang="en-US" b="1" i="1" dirty="0">
              <a:latin typeface="Calibri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Picture 2" descr="A person holding a piece of paper in front of a television&#10;&#10;AI-generated content may be incorrect.">
            <a:extLst>
              <a:ext uri="{FF2B5EF4-FFF2-40B4-BE49-F238E27FC236}">
                <a16:creationId xmlns:a16="http://schemas.microsoft.com/office/drawing/2014/main" id="{02BFC506-980F-8F17-FD5F-19343FA28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0" y="1600199"/>
            <a:ext cx="4191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3675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3D421-5C07-EAFC-09AE-BA76D3072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77F874BF-238A-D6A8-AD61-D0DEA161EA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69022" y="659566"/>
            <a:ext cx="11013378" cy="7580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>
                <a:solidFill>
                  <a:srgbClr val="345A8A"/>
                </a:solidFill>
                <a:ea typeface="Times New Roman" charset="0"/>
                <a:cs typeface="Times New Roman" charset="0"/>
              </a:rPr>
              <a:t>Unsupportive environment</a:t>
            </a:r>
          </a:p>
        </p:txBody>
      </p:sp>
      <p:sp>
        <p:nvSpPr>
          <p:cNvPr id="35843" name="Text Placeholder 2">
            <a:extLst>
              <a:ext uri="{FF2B5EF4-FFF2-40B4-BE49-F238E27FC236}">
                <a16:creationId xmlns:a16="http://schemas.microsoft.com/office/drawing/2014/main" id="{268C4E41-55E5-6349-026A-87EEBC18B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022" y="1417638"/>
            <a:ext cx="4167744" cy="4598988"/>
          </a:xfrm>
        </p:spPr>
        <p:txBody>
          <a:bodyPr>
            <a:normAutofit/>
          </a:bodyPr>
          <a:lstStyle/>
          <a:p>
            <a:r>
              <a:rPr lang="en-AU" sz="2400" b="1" i="1" dirty="0">
                <a:ea typeface="ＭＳ Ｐゴシック" charset="-128"/>
                <a:cs typeface="ＭＳ Ｐゴシック" charset="-128"/>
              </a:rPr>
              <a:t>Poorly lit</a:t>
            </a:r>
          </a:p>
          <a:p>
            <a:r>
              <a:rPr lang="en-AU" sz="2400" b="1" i="1" dirty="0">
                <a:ea typeface="ＭＳ Ｐゴシック" charset="-128"/>
                <a:cs typeface="ＭＳ Ｐゴシック" charset="-128"/>
              </a:rPr>
              <a:t>Cramped</a:t>
            </a:r>
          </a:p>
          <a:p>
            <a:r>
              <a:rPr lang="en-AU" sz="2400" b="1" i="1" dirty="0">
                <a:ea typeface="ＭＳ Ｐゴシック" charset="-128"/>
                <a:cs typeface="ＭＳ Ｐゴシック" charset="-128"/>
              </a:rPr>
              <a:t>Noisy	</a:t>
            </a:r>
          </a:p>
          <a:p>
            <a:r>
              <a:rPr lang="en-AU" sz="2400" b="1" i="1" dirty="0">
                <a:ea typeface="ＭＳ Ｐゴシック" charset="-128"/>
                <a:cs typeface="ＭＳ Ｐゴシック" charset="-128"/>
              </a:rPr>
              <a:t>Lacking privacy</a:t>
            </a:r>
          </a:p>
          <a:p>
            <a:r>
              <a:rPr lang="en-AU" sz="2400" b="1" i="1" dirty="0">
                <a:ea typeface="ＭＳ Ｐゴシック" charset="-128"/>
                <a:cs typeface="ＭＳ Ｐゴシック" charset="-128"/>
              </a:rPr>
              <a:t>Inappropriate backdrop</a:t>
            </a:r>
          </a:p>
        </p:txBody>
      </p:sp>
      <p:pic>
        <p:nvPicPr>
          <p:cNvPr id="3" name="Picture 2" descr="A person in a television&#10;&#10;AI-generated content may be incorrect.">
            <a:extLst>
              <a:ext uri="{FF2B5EF4-FFF2-40B4-BE49-F238E27FC236}">
                <a16:creationId xmlns:a16="http://schemas.microsoft.com/office/drawing/2014/main" id="{5192B045-38D9-BEE7-BCC6-28AB158B2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080" y="1264920"/>
            <a:ext cx="4541520" cy="409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9685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B6B47BF-F3D0-4678-9B20-DA45E1BCA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2A9CE4-1E37-1DEF-3B35-439BABF6C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1124999"/>
            <a:ext cx="4076149" cy="4608003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Best practices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334917-3673-4EF2-BA7C-CC83AEEEA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5673" y="457200"/>
            <a:ext cx="420624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589AE1-C0FC-4B66-9C0D-9EB92F40F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7585" y="457200"/>
            <a:ext cx="658368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650CC52-229C-E2B4-E7FB-C36F4AB51B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6742920"/>
              </p:ext>
            </p:extLst>
          </p:nvPr>
        </p:nvGraphicFramePr>
        <p:xfrm>
          <a:off x="4441370" y="1637211"/>
          <a:ext cx="7169437" cy="4095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9912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1F8EA-0DDE-5566-48B2-7AE4213FC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06E9C-0223-B017-AC26-29791948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02156"/>
            <a:ext cx="4076153" cy="5156642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Legal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D1D56-825E-7D80-08D4-6E3F3B96C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743" y="702156"/>
            <a:ext cx="6484091" cy="515664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schemeClr val="tx2"/>
                </a:solidFill>
              </a:rPr>
              <a:t>Regulations and Practices and protocols  – documented and provided to all participants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297821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0BACB-8CB1-5501-03DE-A9CBFE40E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02156"/>
            <a:ext cx="4076153" cy="5156642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E9C26-B636-CE93-4769-0C7C6E83C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743" y="702156"/>
            <a:ext cx="6484091" cy="5156643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Technical Preparation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Testing!!!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Camera Placement: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400" dirty="0"/>
              <a:t> Are the views appropriate? Can all the necessary people see each other clearly?  Do the views allow for the visibility of body language? Is the witness standing or sitting? Audio – quality and volume?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What technology is available to assist with showing documents or objects?  Does the witness require training/support to use it?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Reference Guide</a:t>
            </a:r>
          </a:p>
          <a:p>
            <a:pPr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0823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AD1BF-4553-0981-F776-14BC9B011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02156"/>
            <a:ext cx="4076153" cy="5156642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3D536-CF1C-DC8B-BAED-72E04FD86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743" y="702156"/>
            <a:ext cx="6484091" cy="515664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Privacy &amp; Security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Room and Lighting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400" dirty="0"/>
              <a:t>Lighting </a:t>
            </a:r>
          </a:p>
          <a:p>
            <a:pPr marL="1012950" lvl="2" indent="-285750">
              <a:buFont typeface="Arial" panose="020B0604020202020204" pitchFamily="34" charset="0"/>
              <a:buChar char="•"/>
            </a:pPr>
            <a:r>
              <a:rPr lang="en-AU" sz="2400" dirty="0"/>
              <a:t>direction impacts facial visibility</a:t>
            </a:r>
          </a:p>
          <a:p>
            <a:pPr marL="1012950" lvl="2" indent="-285750">
              <a:buFont typeface="Arial" panose="020B0604020202020204" pitchFamily="34" charset="0"/>
              <a:buChar char="•"/>
            </a:pPr>
            <a:r>
              <a:rPr lang="en-AU" sz="2400" dirty="0"/>
              <a:t>Consider skin tone and camera interaction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400" dirty="0"/>
              <a:t>Room colour scheme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AU" sz="2400" dirty="0"/>
              <a:t>Appropriate backdrop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AU" sz="2400" dirty="0"/>
              <a:t>Allow witness some control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15629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EEDE6-E8D3-2D30-AC76-62FE6D1C7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02156"/>
            <a:ext cx="4076153" cy="5156642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PEOPLE AND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77A46-FA0A-53E7-9DC0-78DBE1CE3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6743" y="702156"/>
            <a:ext cx="6484091" cy="515664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Pre-test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400" dirty="0"/>
              <a:t>Orientate witness to the courtroom &amp; brief on: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AU" sz="2400" dirty="0"/>
              <a:t>Behavioural expectation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AU" sz="2400" dirty="0"/>
              <a:t>Process for administering oath/affirmation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AU" sz="2400" dirty="0"/>
              <a:t>Procedures e.g. if link it disrupted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AU" sz="2400" dirty="0"/>
              <a:t>Choices of clothing – Colour and Style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400" dirty="0"/>
              <a:t>Provide opportunity for questions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Provide an opportunity for witness to check their appearance before the session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AU" sz="2400" dirty="0"/>
              <a:t>Clear indications for beginning &amp; end of the link</a:t>
            </a:r>
          </a:p>
        </p:txBody>
      </p:sp>
    </p:spTree>
    <p:extLst>
      <p:ext uri="{BB962C8B-B14F-4D97-AF65-F5344CB8AC3E}">
        <p14:creationId xmlns:p14="http://schemas.microsoft.com/office/powerpoint/2010/main" val="625837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C3361B43-84D5-527E-7DAD-765394BD8FD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284514" y="838200"/>
            <a:ext cx="6923315" cy="1143000"/>
          </a:xfrm>
        </p:spPr>
        <p:txBody>
          <a:bodyPr>
            <a:normAutofit fontScale="90000"/>
          </a:bodyPr>
          <a:lstStyle/>
          <a:p>
            <a:r>
              <a:rPr lang="en-US" altLang="en-US" sz="4000" dirty="0">
                <a:solidFill>
                  <a:srgbClr val="FF6600"/>
                </a:solidFill>
                <a:latin typeface="Optima" panose="02000503060000020004" pitchFamily="2" charset="0"/>
              </a:rPr>
              <a:t>Gateways to Justice:</a:t>
            </a:r>
            <a:br>
              <a:rPr lang="en-US" altLang="en-US" sz="4000" dirty="0">
                <a:latin typeface="Optima" panose="02000503060000020004" pitchFamily="2" charset="0"/>
              </a:rPr>
            </a:br>
            <a:r>
              <a:rPr lang="en-US" altLang="en-US" sz="2800" dirty="0">
                <a:latin typeface="Optima" panose="02000503060000020004" pitchFamily="2" charset="0"/>
              </a:rPr>
              <a:t>improving mediated communications </a:t>
            </a:r>
            <a:br>
              <a:rPr lang="en-US" altLang="en-US" sz="2800" dirty="0">
                <a:latin typeface="Optima" panose="02000503060000020004" pitchFamily="2" charset="0"/>
              </a:rPr>
            </a:br>
            <a:r>
              <a:rPr lang="en-US" altLang="en-US" sz="2800" dirty="0">
                <a:latin typeface="Optima" panose="02000503060000020004" pitchFamily="2" charset="0"/>
              </a:rPr>
              <a:t>between justice participants</a:t>
            </a:r>
            <a:endParaRPr lang="en-US" altLang="en-US" dirty="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97368C98-6082-AEFE-3B11-49660300829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47900" y="1981200"/>
            <a:ext cx="7429500" cy="663576"/>
          </a:xfrm>
        </p:spPr>
        <p:txBody>
          <a:bodyPr/>
          <a:lstStyle/>
          <a:p>
            <a:r>
              <a:rPr lang="en-US" altLang="en-US" dirty="0">
                <a:latin typeface="Optima" panose="02000503060000020004" pitchFamily="2" charset="0"/>
              </a:rPr>
              <a:t>Lead Investigator: Professor David Tait, </a:t>
            </a:r>
            <a:br>
              <a:rPr lang="en-US" altLang="en-US" dirty="0">
                <a:latin typeface="Optima" panose="02000503060000020004" pitchFamily="2" charset="0"/>
              </a:rPr>
            </a:br>
            <a:r>
              <a:rPr lang="en-US" altLang="en-US" dirty="0">
                <a:latin typeface="Optima" panose="02000503060000020004" pitchFamily="2" charset="0"/>
              </a:rPr>
              <a:t>University of Western Sydney</a:t>
            </a:r>
            <a:endParaRPr lang="en-US" altLang="en-US" sz="1800" dirty="0"/>
          </a:p>
        </p:txBody>
      </p:sp>
      <p:pic>
        <p:nvPicPr>
          <p:cNvPr id="27652" name="Picture 4" descr="Architecture_Pos_H_Black">
            <a:extLst>
              <a:ext uri="{FF2B5EF4-FFF2-40B4-BE49-F238E27FC236}">
                <a16:creationId xmlns:a16="http://schemas.microsoft.com/office/drawing/2014/main" id="{47A0E123-9864-102E-6219-27C84274D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5280025"/>
            <a:ext cx="16446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 descr="PAS-Black">
            <a:extLst>
              <a:ext uri="{FF2B5EF4-FFF2-40B4-BE49-F238E27FC236}">
                <a16:creationId xmlns:a16="http://schemas.microsoft.com/office/drawing/2014/main" id="{6E6D6442-ED68-F0D4-EE47-A3C7B9AC3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1" y="4960938"/>
            <a:ext cx="384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7" descr="jumbovision_15">
            <a:extLst>
              <a:ext uri="{FF2B5EF4-FFF2-40B4-BE49-F238E27FC236}">
                <a16:creationId xmlns:a16="http://schemas.microsoft.com/office/drawing/2014/main" id="{0F2565DC-063A-3640-C914-A62B4DB30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975224"/>
            <a:ext cx="552450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8" descr="L1_navy">
            <a:extLst>
              <a:ext uri="{FF2B5EF4-FFF2-40B4-BE49-F238E27FC236}">
                <a16:creationId xmlns:a16="http://schemas.microsoft.com/office/drawing/2014/main" id="{8EEBD34E-03B2-0A8F-169A-52209C418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1" y="4518025"/>
            <a:ext cx="142081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9" descr="ARC">
            <a:extLst>
              <a:ext uri="{FF2B5EF4-FFF2-40B4-BE49-F238E27FC236}">
                <a16:creationId xmlns:a16="http://schemas.microsoft.com/office/drawing/2014/main" id="{C5806751-881A-DE0F-A574-CDC3E9FBB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3595688"/>
            <a:ext cx="2417763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10" descr="UC Logo with Australia's Capital">
            <a:extLst>
              <a:ext uri="{FF2B5EF4-FFF2-40B4-BE49-F238E27FC236}">
                <a16:creationId xmlns:a16="http://schemas.microsoft.com/office/drawing/2014/main" id="{450FCDC5-499F-F1F2-F9B0-05C6929FA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1" y="5280024"/>
            <a:ext cx="11779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1" descr="ptwlogo">
            <a:extLst>
              <a:ext uri="{FF2B5EF4-FFF2-40B4-BE49-F238E27FC236}">
                <a16:creationId xmlns:a16="http://schemas.microsoft.com/office/drawing/2014/main" id="{C0197354-F207-05F3-5154-B1210038A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051425"/>
            <a:ext cx="6223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2" descr="afp_logo">
            <a:extLst>
              <a:ext uri="{FF2B5EF4-FFF2-40B4-BE49-F238E27FC236}">
                <a16:creationId xmlns:a16="http://schemas.microsoft.com/office/drawing/2014/main" id="{81BBD3E2-243A-2B94-89BB-A6BFF4B4D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1" y="4518025"/>
            <a:ext cx="87471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Picture 13" descr="gov_logo_NoLines">
            <a:extLst>
              <a:ext uri="{FF2B5EF4-FFF2-40B4-BE49-F238E27FC236}">
                <a16:creationId xmlns:a16="http://schemas.microsoft.com/office/drawing/2014/main" id="{D66928BE-2331-63F6-ED4C-0C96BBBD4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35"/>
          <a:stretch>
            <a:fillRect/>
          </a:stretch>
        </p:blipFill>
        <p:spPr bwMode="auto">
          <a:xfrm>
            <a:off x="1905000" y="4518025"/>
            <a:ext cx="27432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1" name="Picture 14" descr="DPP logo">
            <a:extLst>
              <a:ext uri="{FF2B5EF4-FFF2-40B4-BE49-F238E27FC236}">
                <a16:creationId xmlns:a16="http://schemas.microsoft.com/office/drawing/2014/main" id="{5D385E7A-5ACC-9FB5-3608-60A56BCF1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1" y="4518025"/>
            <a:ext cx="19288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2" name="Picture 15" descr="crest">
            <a:extLst>
              <a:ext uri="{FF2B5EF4-FFF2-40B4-BE49-F238E27FC236}">
                <a16:creationId xmlns:a16="http://schemas.microsoft.com/office/drawing/2014/main" id="{8914B267-AC4E-D976-D717-7643C2342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1" y="4462462"/>
            <a:ext cx="4095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3" name="Picture 16" descr="USYDarms_Lcol">
            <a:extLst>
              <a:ext uri="{FF2B5EF4-FFF2-40B4-BE49-F238E27FC236}">
                <a16:creationId xmlns:a16="http://schemas.microsoft.com/office/drawing/2014/main" id="{410EAB44-94C7-0811-6695-DAFD872BD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508625"/>
            <a:ext cx="1905000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4" name="Picture 17" descr="Untitled1">
            <a:extLst>
              <a:ext uri="{FF2B5EF4-FFF2-40B4-BE49-F238E27FC236}">
                <a16:creationId xmlns:a16="http://schemas.microsoft.com/office/drawing/2014/main" id="{410BDDDB-B06C-23A1-9B6F-D30939D54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350" y="5294312"/>
            <a:ext cx="11430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5" name="Picture 18" descr="csu-crest">
            <a:extLst>
              <a:ext uri="{FF2B5EF4-FFF2-40B4-BE49-F238E27FC236}">
                <a16:creationId xmlns:a16="http://schemas.microsoft.com/office/drawing/2014/main" id="{2B805EF6-8892-BF3D-2EE1-21CB1B030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486400"/>
            <a:ext cx="17526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 document with text on it&#10;&#10;AI-generated content may be incorrect.">
            <a:extLst>
              <a:ext uri="{FF2B5EF4-FFF2-40B4-BE49-F238E27FC236}">
                <a16:creationId xmlns:a16="http://schemas.microsoft.com/office/drawing/2014/main" id="{25C4DBAF-879D-27CC-D35F-69196F8DAC1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428335" y="561181"/>
            <a:ext cx="3523659" cy="451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13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2" name="Rectangle 47111">
            <a:extLst>
              <a:ext uri="{FF2B5EF4-FFF2-40B4-BE49-F238E27FC236}">
                <a16:creationId xmlns:a16="http://schemas.microsoft.com/office/drawing/2014/main" id="{DCF4EB5C-ED25-4675-8255-2F5B12CFF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7114" name="Rectangle 47113">
            <a:extLst>
              <a:ext uri="{FF2B5EF4-FFF2-40B4-BE49-F238E27FC236}">
                <a16:creationId xmlns:a16="http://schemas.microsoft.com/office/drawing/2014/main" id="{9514EC6E-A557-42A2-BCDC-3ABFFC5E5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7116" name="Rectangle 47115">
            <a:extLst>
              <a:ext uri="{FF2B5EF4-FFF2-40B4-BE49-F238E27FC236}">
                <a16:creationId xmlns:a16="http://schemas.microsoft.com/office/drawing/2014/main" id="{905482C9-EB42-4BFE-95BF-7FD661F07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 useBgFill="1">
        <p:nvSpPr>
          <p:cNvPr id="47118" name="Rectangle 47117">
            <a:extLst>
              <a:ext uri="{FF2B5EF4-FFF2-40B4-BE49-F238E27FC236}">
                <a16:creationId xmlns:a16="http://schemas.microsoft.com/office/drawing/2014/main" id="{F858DF7D-C2D0-4B03-A7A0-2F06B789E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120" name="Rectangle 47119">
            <a:extLst>
              <a:ext uri="{FF2B5EF4-FFF2-40B4-BE49-F238E27FC236}">
                <a16:creationId xmlns:a16="http://schemas.microsoft.com/office/drawing/2014/main" id="{1B26B711-3121-40B0-8377-A64F3DC00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7122" name="Rectangle 47121">
            <a:extLst>
              <a:ext uri="{FF2B5EF4-FFF2-40B4-BE49-F238E27FC236}">
                <a16:creationId xmlns:a16="http://schemas.microsoft.com/office/drawing/2014/main" id="{645C4D3D-ABBA-4B4E-93E5-01E343719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7124" name="Rectangle 47123">
            <a:extLst>
              <a:ext uri="{FF2B5EF4-FFF2-40B4-BE49-F238E27FC236}">
                <a16:creationId xmlns:a16="http://schemas.microsoft.com/office/drawing/2014/main" id="{98DDD5E5-0097-4C6C-B266-5732EDA96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7126" name="Rectangle 47125">
            <a:extLst>
              <a:ext uri="{FF2B5EF4-FFF2-40B4-BE49-F238E27FC236}">
                <a16:creationId xmlns:a16="http://schemas.microsoft.com/office/drawing/2014/main" id="{8952EF87-C74F-4D3F-9CAD-EEA1733C9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97643"/>
            <a:ext cx="3703320" cy="5792922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7106" name="Title 1"/>
          <p:cNvSpPr>
            <a:spLocks noGrp="1"/>
          </p:cNvSpPr>
          <p:nvPr>
            <p:ph type="title"/>
          </p:nvPr>
        </p:nvSpPr>
        <p:spPr bwMode="auto">
          <a:xfrm>
            <a:off x="771148" y="1037967"/>
            <a:ext cx="3054091" cy="4709131"/>
          </a:xfrm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000" b="0" kern="1200" cap="all" dirty="0">
                <a:solidFill>
                  <a:srgbClr val="FFFEFF"/>
                </a:solidFill>
                <a:latin typeface="+mj-lt"/>
                <a:ea typeface="+mj-ea"/>
                <a:cs typeface="+mj-cs"/>
              </a:rPr>
              <a:t>CONCLUSION</a:t>
            </a:r>
          </a:p>
        </p:txBody>
      </p:sp>
      <p:sp>
        <p:nvSpPr>
          <p:cNvPr id="47107" name="Text Placeholder 2"/>
          <p:cNvSpPr>
            <a:spLocks noGrp="1"/>
          </p:cNvSpPr>
          <p:nvPr>
            <p:ph type="body" idx="1"/>
          </p:nvPr>
        </p:nvSpPr>
        <p:spPr>
          <a:xfrm>
            <a:off x="4534935" y="1037968"/>
            <a:ext cx="6725899" cy="48208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dirty="0"/>
              <a:t>‘The party, witness, lawyer or judge whose presence in a court proceeding is mediated by technology is ‘present’ in the courtroom in a new form - ‘a picture on a screen’ - one which may have differing implications for the way in which their evidence is interpreted and understood.’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Feigenson and Spiesel (2009).</a:t>
            </a:r>
          </a:p>
          <a:p>
            <a:r>
              <a:rPr lang="en-US" dirty="0"/>
              <a:t>Creating an effective social presence requires consideration of difference:</a:t>
            </a:r>
          </a:p>
          <a:p>
            <a:pPr lvl="1"/>
            <a:r>
              <a:rPr lang="en-US" dirty="0"/>
              <a:t>Categories of remote participants</a:t>
            </a:r>
          </a:p>
          <a:p>
            <a:pPr lvl="1"/>
            <a:r>
              <a:rPr lang="en-US" dirty="0"/>
              <a:t>The nature of their involvement/contribution</a:t>
            </a:r>
          </a:p>
          <a:p>
            <a:pPr lvl="1"/>
            <a:r>
              <a:rPr lang="en-US" dirty="0"/>
              <a:t>The type of proceeding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6987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92989FB-1024-49B7-BDF1-B3CE27D486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161780-6252-D8D7-A37D-870AF464D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228" y="1037967"/>
            <a:ext cx="3054091" cy="4709131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The ‘REMOTE’ EXPERT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87D6F4-EC95-4EF1-A8AD-4B70386CE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F792DF-9D0A-4DB6-9A9E-7312F5A7E8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7498080" cy="9144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BC7EA7B-802E-41F4-8926-C4475287A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6851" y="723898"/>
            <a:ext cx="7498616" cy="5676901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B836919D-8293-C7CE-B7B9-F0F2FE19DD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756631"/>
              </p:ext>
            </p:extLst>
          </p:nvPr>
        </p:nvGraphicFramePr>
        <p:xfrm>
          <a:off x="4598438" y="1207783"/>
          <a:ext cx="7012370" cy="4709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191378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E6C8E6EB-4C59-429B-97E4-72A058CFC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5B90362-AFCC-46A9-B41C-A257A8C5B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71EF7F1-38BA-471D-8CD4-2A9AE8E35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524398-BFB4-4C4A-8317-83B8729F9B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42D4960A-896E-4F6B-BF65-B4662AC9DE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5" name="Content Placeholder 4" descr="A map of australia with different country names&#10;&#10;AI-generated content may be incorrect.">
            <a:extLst>
              <a:ext uri="{FF2B5EF4-FFF2-40B4-BE49-F238E27FC236}">
                <a16:creationId xmlns:a16="http://schemas.microsoft.com/office/drawing/2014/main" id="{A92774B9-E5D8-B629-ADED-9FB938F9C0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7423" r="1218" b="1"/>
          <a:stretch>
            <a:fillRect/>
          </a:stretch>
        </p:blipFill>
        <p:spPr>
          <a:xfrm>
            <a:off x="446534" y="457200"/>
            <a:ext cx="7431656" cy="589965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5684944A-8803-462C-84C5-4576C56A77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57199"/>
            <a:ext cx="3618827" cy="482246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00D0F6-094B-E153-BEC1-C8DD97018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2723" y="850791"/>
            <a:ext cx="3202016" cy="41982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9 court systems (Federal, 6 States, 2 Territories)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07F3B49-8C20-42F5-831D-59306D05F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5367338"/>
            <a:ext cx="3618828" cy="989513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628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F858DF7D-C2D0-4B03-A7A0-2F06B789E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26B711-3121-40B0-8377-A64F3DC00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5C4D3D-ABBA-4B4E-93E5-01E343719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8DDD5E5-0097-4C6C-B266-5732EDA96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52EF87-C74F-4D3F-9CAD-EEA1733C9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97643"/>
            <a:ext cx="3703320" cy="5792922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2F91DE-0405-9F57-F2B5-26BED433E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148" y="1037967"/>
            <a:ext cx="3054091" cy="4709131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EFF"/>
                </a:solidFill>
              </a:rPr>
              <a:t>LEGAL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3E543-944D-E99D-4A82-F8EECA6EC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4935" y="1037968"/>
            <a:ext cx="6725899" cy="4820832"/>
          </a:xfrm>
        </p:spPr>
        <p:txBody>
          <a:bodyPr>
            <a:normAutofit/>
          </a:bodyPr>
          <a:lstStyle/>
          <a:p>
            <a:r>
              <a:rPr lang="en-AU" dirty="0"/>
              <a:t>Common features:</a:t>
            </a:r>
          </a:p>
          <a:p>
            <a:pPr lvl="1"/>
            <a:r>
              <a:rPr lang="en-AU" dirty="0"/>
              <a:t>Court may take evidence by AV link either on its own initiative  or on the application of a party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Link may be from within the jurisdiction or outside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Location of link is part of the court and court can exercise its powers there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Considerations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Availability of AV link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Interests of Justice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Fairness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Convenience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AU" dirty="0"/>
              <a:t>Supplemented by court protocols</a:t>
            </a:r>
            <a:endParaRPr lang="en-US" i="1" dirty="0">
              <a:cs typeface="Times New Roman" charset="0"/>
            </a:endParaRP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US" dirty="0">
                <a:ea typeface="Times New Roman" charset="0"/>
                <a:cs typeface="Times New Roman" charset="0"/>
              </a:rPr>
              <a:t>Power to impose conditions	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US" dirty="0">
                <a:ea typeface="Times New Roman" charset="0"/>
                <a:cs typeface="Times New Roman" charset="0"/>
              </a:rPr>
              <a:t>Presumption in favour of AV link for some expert witnesses – NSW &amp; QLD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015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Rectangle 31752">
            <a:extLst>
              <a:ext uri="{FF2B5EF4-FFF2-40B4-BE49-F238E27FC236}">
                <a16:creationId xmlns:a16="http://schemas.microsoft.com/office/drawing/2014/main" id="{E9751CB9-7B25-4EB8-9A6F-82F822549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755" name="Rectangle 31754">
            <a:extLst>
              <a:ext uri="{FF2B5EF4-FFF2-40B4-BE49-F238E27FC236}">
                <a16:creationId xmlns:a16="http://schemas.microsoft.com/office/drawing/2014/main" id="{E1317383-CF3B-4B02-9512-BECBEF6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1757" name="Rectangle 31756">
            <a:extLst>
              <a:ext uri="{FF2B5EF4-FFF2-40B4-BE49-F238E27FC236}">
                <a16:creationId xmlns:a16="http://schemas.microsoft.com/office/drawing/2014/main" id="{B1D4C7A0-6DF2-4F2D-A45D-F11158297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1759" name="Rectangle 31758">
            <a:extLst>
              <a:ext uri="{FF2B5EF4-FFF2-40B4-BE49-F238E27FC236}">
                <a16:creationId xmlns:a16="http://schemas.microsoft.com/office/drawing/2014/main" id="{DBF3943D-BCB6-4B31-809D-A00568648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1761" name="Rectangle 31760">
            <a:extLst>
              <a:ext uri="{FF2B5EF4-FFF2-40B4-BE49-F238E27FC236}">
                <a16:creationId xmlns:a16="http://schemas.microsoft.com/office/drawing/2014/main" id="{39373A6F-2E1F-4613-8E1D-D68057D29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01200"/>
            <a:ext cx="3707477" cy="562497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1746" name="Rectangle 1">
            <a:extLst>
              <a:ext uri="{FF2B5EF4-FFF2-40B4-BE49-F238E27FC236}">
                <a16:creationId xmlns:a16="http://schemas.microsoft.com/office/drawing/2014/main" id="{2234F675-EFC8-00D0-2DA6-E3A631D011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1255" y="702155"/>
            <a:ext cx="3409783" cy="130036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solidFill>
                  <a:srgbClr val="FFFFFF"/>
                </a:solidFill>
              </a:rPr>
              <a:t>Why videoconferencing?</a:t>
            </a:r>
            <a:endParaRPr lang="en-US" altLang="en-US" sz="2000" b="1" dirty="0">
              <a:solidFill>
                <a:srgbClr val="FFFFFF"/>
              </a:solidFill>
              <a:ea typeface="ヒラギノ角ゴ ProN W6" charset="-128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606446F6-4258-0B1E-CE92-CDB387910B2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1255" y="2177142"/>
            <a:ext cx="3409782" cy="3823607"/>
          </a:xfrm>
        </p:spPr>
        <p:txBody>
          <a:bodyPr>
            <a:normAutofit/>
          </a:bodyPr>
          <a:lstStyle/>
          <a:p>
            <a:pPr marL="304800" indent="-304800">
              <a:spcBef>
                <a:spcPct val="0"/>
              </a:spcBef>
            </a:pPr>
            <a:r>
              <a:rPr lang="en-US" altLang="en-US" dirty="0">
                <a:solidFill>
                  <a:srgbClr val="FFFFFF"/>
                </a:solidFill>
              </a:rPr>
              <a:t>Savings in cost and time </a:t>
            </a:r>
          </a:p>
          <a:p>
            <a:pPr marL="594000" lvl="2" indent="0">
              <a:spcBef>
                <a:spcPct val="0"/>
              </a:spcBef>
              <a:buNone/>
            </a:pPr>
            <a:r>
              <a:rPr lang="en-US" altLang="en-US" dirty="0">
                <a:solidFill>
                  <a:srgbClr val="FFFFFF"/>
                </a:solidFill>
              </a:rPr>
              <a:t>Forensic witnesses</a:t>
            </a:r>
          </a:p>
          <a:p>
            <a:pPr marL="594000" lvl="2" indent="0">
              <a:spcBef>
                <a:spcPct val="0"/>
              </a:spcBef>
              <a:buNone/>
            </a:pPr>
            <a:r>
              <a:rPr lang="en-US" altLang="en-US" dirty="0">
                <a:solidFill>
                  <a:srgbClr val="FFFFFF"/>
                </a:solidFill>
              </a:rPr>
              <a:t>Private experts</a:t>
            </a:r>
          </a:p>
          <a:p>
            <a:pPr marL="304800" indent="-304800">
              <a:spcBef>
                <a:spcPct val="0"/>
              </a:spcBef>
            </a:pPr>
            <a:r>
              <a:rPr lang="en-US" altLang="en-US" dirty="0">
                <a:solidFill>
                  <a:srgbClr val="FFFFFF"/>
                </a:solidFill>
              </a:rPr>
              <a:t>Accessing the best expertise</a:t>
            </a:r>
          </a:p>
          <a:p>
            <a:pPr marL="304800" indent="-304800">
              <a:spcBef>
                <a:spcPct val="0"/>
              </a:spcBef>
            </a:pPr>
            <a:r>
              <a:rPr lang="en-US" altLang="en-US" dirty="0">
                <a:solidFill>
                  <a:srgbClr val="FFFFFF"/>
                </a:solidFill>
              </a:rPr>
              <a:t>Accessing a broader range of expertise</a:t>
            </a:r>
          </a:p>
        </p:txBody>
      </p:sp>
      <p:pic>
        <p:nvPicPr>
          <p:cNvPr id="31748" name="Picture 3">
            <a:extLst>
              <a:ext uri="{FF2B5EF4-FFF2-40B4-BE49-F238E27FC236}">
                <a16:creationId xmlns:a16="http://schemas.microsoft.com/office/drawing/2014/main" id="{AF7D0BC3-CC19-151A-D339-84D895127255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2231" y="2421187"/>
            <a:ext cx="6831503" cy="199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419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>
            <a:extLst>
              <a:ext uri="{FF2B5EF4-FFF2-40B4-BE49-F238E27FC236}">
                <a16:creationId xmlns:a16="http://schemas.microsoft.com/office/drawing/2014/main" id="{85A8351F-D170-6B4D-8972-AA1CD6415D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en-US" b="0" kern="12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How often?</a:t>
            </a:r>
          </a:p>
        </p:txBody>
      </p:sp>
      <p:graphicFrame>
        <p:nvGraphicFramePr>
          <p:cNvPr id="33798" name="TextBox 1">
            <a:extLst>
              <a:ext uri="{FF2B5EF4-FFF2-40B4-BE49-F238E27FC236}">
                <a16:creationId xmlns:a16="http://schemas.microsoft.com/office/drawing/2014/main" id="{13EEF945-E08B-2981-586F-95421C444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9435431"/>
              </p:ext>
            </p:extLst>
          </p:nvPr>
        </p:nvGraphicFramePr>
        <p:xfrm>
          <a:off x="581025" y="2341563"/>
          <a:ext cx="11029950" cy="3814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4195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>
            <a:extLst>
              <a:ext uri="{FF2B5EF4-FFF2-40B4-BE49-F238E27FC236}">
                <a16:creationId xmlns:a16="http://schemas.microsoft.com/office/drawing/2014/main" id="{5A9B2DDB-5802-41D7-581F-7D7C05FB05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>
                <a:solidFill>
                  <a:srgbClr val="FE7038"/>
                </a:solidFill>
              </a:rPr>
              <a:t>Deciding factors?</a:t>
            </a:r>
            <a:endParaRPr lang="en-US" altLang="en-US" b="1" dirty="0">
              <a:solidFill>
                <a:srgbClr val="FE7038"/>
              </a:solidFill>
              <a:ea typeface="ヒラギノ角ゴ ProN W6" charset="-128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A0B4C14B-5D2C-335D-20DF-93B40F87B5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81192" y="2133600"/>
            <a:ext cx="11029615" cy="3841750"/>
          </a:xfrm>
        </p:spPr>
        <p:txBody>
          <a:bodyPr>
            <a:noAutofit/>
          </a:bodyPr>
          <a:lstStyle/>
          <a:p>
            <a:pPr marL="304800" indent="-304800"/>
            <a:r>
              <a:rPr lang="en-US" altLang="en-US" sz="2000" dirty="0"/>
              <a:t>Availability of videoconferencing facilities – either at the court or at expert’s location</a:t>
            </a:r>
          </a:p>
          <a:p>
            <a:pPr marL="304800" indent="-304800"/>
            <a:r>
              <a:rPr lang="en-US" altLang="en-US" sz="2000" dirty="0"/>
              <a:t>Need to handle the exhibits or use demonstrative aids.</a:t>
            </a:r>
          </a:p>
          <a:p>
            <a:pPr marL="304800" indent="-304800"/>
            <a:r>
              <a:rPr lang="en-US" altLang="en-US" sz="2000" dirty="0"/>
              <a:t>‘Technical’ v opinion evidence</a:t>
            </a:r>
          </a:p>
          <a:p>
            <a:r>
              <a:rPr lang="en-US" altLang="en-US" sz="2000" dirty="0"/>
              <a:t>Length of evidence</a:t>
            </a:r>
          </a:p>
          <a:p>
            <a:r>
              <a:rPr lang="en-US" altLang="en-US" sz="2000" dirty="0"/>
              <a:t>Complexity</a:t>
            </a:r>
          </a:p>
          <a:p>
            <a:r>
              <a:rPr lang="en-US" altLang="en-US" sz="2000" dirty="0"/>
              <a:t>Importance</a:t>
            </a:r>
          </a:p>
          <a:p>
            <a:r>
              <a:rPr lang="en-US" altLang="en-US" sz="2000" dirty="0"/>
              <a:t>Nature and extent of dispute – credibility?</a:t>
            </a:r>
          </a:p>
          <a:p>
            <a:r>
              <a:rPr lang="en-US" altLang="en-US" sz="2000" dirty="0"/>
              <a:t>Jury trial </a:t>
            </a:r>
          </a:p>
          <a:p>
            <a:r>
              <a:rPr lang="en-US" altLang="en-US" sz="2000" dirty="0"/>
              <a:t>Familiarity with electronic evidence</a:t>
            </a:r>
          </a:p>
        </p:txBody>
      </p:sp>
    </p:spTree>
    <p:extLst>
      <p:ext uri="{BB962C8B-B14F-4D97-AF65-F5344CB8AC3E}">
        <p14:creationId xmlns:p14="http://schemas.microsoft.com/office/powerpoint/2010/main" val="2664272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FC37FB-0028-700A-2DEA-DB539C9EB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58DF7D-C2D0-4B03-A7A0-2F06B789E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26B711-3121-40B0-8377-A64F3DC00C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5C4D3D-ABBA-4B4E-93E5-01E343719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DDD5E5-0097-4C6C-B266-5732EDA96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52EF87-C74F-4D3F-9CAD-EEA1733C9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97643"/>
            <a:ext cx="3703320" cy="5792922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6253FD-5E70-42B7-FA50-3D1BCBED4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148" y="1037967"/>
            <a:ext cx="3054091" cy="4709131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FFFEFF"/>
                </a:solidFill>
              </a:rPr>
              <a:t>Challenges/Issues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565AB-E2EC-19C6-25C9-9D2081AAB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4935" y="1037968"/>
            <a:ext cx="6725899" cy="4820832"/>
          </a:xfrm>
        </p:spPr>
        <p:txBody>
          <a:bodyPr>
            <a:normAutofit/>
          </a:bodyPr>
          <a:lstStyle/>
          <a:p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Poor audiovisual quality</a:t>
            </a:r>
          </a:p>
          <a:p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Restricted views </a:t>
            </a:r>
          </a:p>
          <a:p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Lack of behavioural cues</a:t>
            </a:r>
          </a:p>
          <a:p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Inability to display documents/handle exhibits</a:t>
            </a:r>
          </a:p>
          <a:p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Unsupportive environments</a:t>
            </a:r>
          </a:p>
          <a:p>
            <a:pPr lvl="1"/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Discomfort </a:t>
            </a:r>
          </a:p>
          <a:p>
            <a:pPr lvl="1"/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Incongruence</a:t>
            </a:r>
          </a:p>
          <a:p>
            <a:pPr lvl="1"/>
            <a:r>
              <a:rPr lang="en-US" b="1" i="1" dirty="0">
                <a:latin typeface="Calibri" charset="0"/>
                <a:ea typeface="Times New Roman" charset="0"/>
                <a:cs typeface="Times New Roman" charset="0"/>
              </a:rPr>
              <a:t>Lack of information</a:t>
            </a:r>
          </a:p>
          <a:p>
            <a:pPr marL="0" indent="0">
              <a:buNone/>
            </a:pPr>
            <a:endParaRPr lang="en-US" b="1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438337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DividendVTI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ED8428"/>
      </a:accent1>
      <a:accent2>
        <a:srgbClr val="E6C46D"/>
      </a:accent2>
      <a:accent3>
        <a:srgbClr val="537685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DividendVTI">
    <a:dk1>
      <a:sysClr val="windowText" lastClr="000000"/>
    </a:dk1>
    <a:lt1>
      <a:sysClr val="window" lastClr="FFFFFF"/>
    </a:lt1>
    <a:dk2>
      <a:srgbClr val="3D3D3D"/>
    </a:dk2>
    <a:lt2>
      <a:srgbClr val="EBEBEB"/>
    </a:lt2>
    <a:accent1>
      <a:srgbClr val="ED8428"/>
    </a:accent1>
    <a:accent2>
      <a:srgbClr val="E6C46D"/>
    </a:accent2>
    <a:accent3>
      <a:srgbClr val="537685"/>
    </a:accent3>
    <a:accent4>
      <a:srgbClr val="969FA7"/>
    </a:accent4>
    <a:accent5>
      <a:srgbClr val="A9C37C"/>
    </a:accent5>
    <a:accent6>
      <a:srgbClr val="5A8071"/>
    </a:accent6>
    <a:hlink>
      <a:srgbClr val="828282"/>
    </a:hlink>
    <a:folHlink>
      <a:srgbClr val="A5A5A5"/>
    </a:folHlink>
  </a:clrScheme>
</a:themeOverride>
</file>

<file path=ppt/theme/themeOverride2.xml><?xml version="1.0" encoding="utf-8"?>
<a:themeOverride xmlns:a="http://schemas.openxmlformats.org/drawingml/2006/main">
  <a:clrScheme name="DividendVTI">
    <a:dk1>
      <a:sysClr val="windowText" lastClr="000000"/>
    </a:dk1>
    <a:lt1>
      <a:sysClr val="window" lastClr="FFFFFF"/>
    </a:lt1>
    <a:dk2>
      <a:srgbClr val="3D3D3D"/>
    </a:dk2>
    <a:lt2>
      <a:srgbClr val="EBEBEB"/>
    </a:lt2>
    <a:accent1>
      <a:srgbClr val="ED8428"/>
    </a:accent1>
    <a:accent2>
      <a:srgbClr val="E6C46D"/>
    </a:accent2>
    <a:accent3>
      <a:srgbClr val="537685"/>
    </a:accent3>
    <a:accent4>
      <a:srgbClr val="969FA7"/>
    </a:accent4>
    <a:accent5>
      <a:srgbClr val="A9C37C"/>
    </a:accent5>
    <a:accent6>
      <a:srgbClr val="5A8071"/>
    </a:accent6>
    <a:hlink>
      <a:srgbClr val="828282"/>
    </a:hlink>
    <a:folHlink>
      <a:srgbClr val="A5A5A5"/>
    </a:folHlink>
  </a:clrScheme>
</a:themeOverride>
</file>

<file path=ppt/theme/themeOverride3.xml><?xml version="1.0" encoding="utf-8"?>
<a:themeOverride xmlns:a="http://schemas.openxmlformats.org/drawingml/2006/main">
  <a:clrScheme name="DividendVTI">
    <a:dk1>
      <a:sysClr val="windowText" lastClr="000000"/>
    </a:dk1>
    <a:lt1>
      <a:sysClr val="window" lastClr="FFFFFF"/>
    </a:lt1>
    <a:dk2>
      <a:srgbClr val="3D3D3D"/>
    </a:dk2>
    <a:lt2>
      <a:srgbClr val="EBEBEB"/>
    </a:lt2>
    <a:accent1>
      <a:srgbClr val="ED8428"/>
    </a:accent1>
    <a:accent2>
      <a:srgbClr val="E6C46D"/>
    </a:accent2>
    <a:accent3>
      <a:srgbClr val="537685"/>
    </a:accent3>
    <a:accent4>
      <a:srgbClr val="969FA7"/>
    </a:accent4>
    <a:accent5>
      <a:srgbClr val="A9C37C"/>
    </a:accent5>
    <a:accent6>
      <a:srgbClr val="5A8071"/>
    </a:accent6>
    <a:hlink>
      <a:srgbClr val="828282"/>
    </a:hlink>
    <a:folHlink>
      <a:srgbClr val="A5A5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</TotalTime>
  <Words>712</Words>
  <Application>Microsoft Macintosh PowerPoint</Application>
  <PresentationFormat>Widescreen</PresentationFormat>
  <Paragraphs>143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ＭＳ Ｐゴシック</vt:lpstr>
      <vt:lpstr>Aptos</vt:lpstr>
      <vt:lpstr>Arial</vt:lpstr>
      <vt:lpstr>Calibri</vt:lpstr>
      <vt:lpstr>Gill Sans</vt:lpstr>
      <vt:lpstr>Gill Sans MT</vt:lpstr>
      <vt:lpstr>Optima</vt:lpstr>
      <vt:lpstr>Times New Roman</vt:lpstr>
      <vt:lpstr>Wingdings 2</vt:lpstr>
      <vt:lpstr>ヒラギノ角ゴ ProN W6</vt:lpstr>
      <vt:lpstr>DividendVTI</vt:lpstr>
      <vt:lpstr>expert Evidence  via audio-visual Link</vt:lpstr>
      <vt:lpstr>Gateways to Justice: improving mediated communications  between justice participants</vt:lpstr>
      <vt:lpstr>The ‘REMOTE’ EXPERT</vt:lpstr>
      <vt:lpstr>9 court systems (Federal, 6 States, 2 Territories)</vt:lpstr>
      <vt:lpstr>LEGAL RULES</vt:lpstr>
      <vt:lpstr>Why videoconferencing?</vt:lpstr>
      <vt:lpstr>How often?</vt:lpstr>
      <vt:lpstr>Deciding factors?</vt:lpstr>
      <vt:lpstr>Challenges/Issues</vt:lpstr>
      <vt:lpstr>Poor audiovisual quality</vt:lpstr>
      <vt:lpstr>Restricted VIEWS</vt:lpstr>
      <vt:lpstr>Loss of behavourial cues</vt:lpstr>
      <vt:lpstr>Inability to display documents/handle exhibits etc.</vt:lpstr>
      <vt:lpstr>Unsupportive environment</vt:lpstr>
      <vt:lpstr>Best practices</vt:lpstr>
      <vt:lpstr>Legal rules</vt:lpstr>
      <vt:lpstr>technology</vt:lpstr>
      <vt:lpstr>environment</vt:lpstr>
      <vt:lpstr>PEOPLE AND PROCESS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Anne Wallace</dc:creator>
  <cp:lastModifiedBy>Anne Wallace</cp:lastModifiedBy>
  <cp:revision>77</cp:revision>
  <dcterms:created xsi:type="dcterms:W3CDTF">2025-08-30T03:59:43Z</dcterms:created>
  <dcterms:modified xsi:type="dcterms:W3CDTF">2025-09-17T10:51:45Z</dcterms:modified>
</cp:coreProperties>
</file>